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9"/>
  </p:notesMasterIdLst>
  <p:sldIdLst>
    <p:sldId id="256" r:id="rId2"/>
    <p:sldId id="258" r:id="rId3"/>
    <p:sldId id="266" r:id="rId4"/>
    <p:sldId id="271" r:id="rId5"/>
    <p:sldId id="259" r:id="rId6"/>
    <p:sldId id="264" r:id="rId7"/>
    <p:sldId id="265" r:id="rId8"/>
    <p:sldId id="260" r:id="rId9"/>
    <p:sldId id="269" r:id="rId10"/>
    <p:sldId id="272" r:id="rId11"/>
    <p:sldId id="267" r:id="rId12"/>
    <p:sldId id="273" r:id="rId13"/>
    <p:sldId id="262" r:id="rId14"/>
    <p:sldId id="268" r:id="rId15"/>
    <p:sldId id="270" r:id="rId16"/>
    <p:sldId id="263" r:id="rId17"/>
    <p:sldId id="257"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6B9E"/>
    <a:srgbClr val="00518E"/>
    <a:srgbClr val="F9A5EF"/>
    <a:srgbClr val="F133DA"/>
    <a:srgbClr val="CC0EB5"/>
    <a:srgbClr val="790505"/>
    <a:srgbClr val="34732B"/>
    <a:srgbClr val="B35201"/>
    <a:srgbClr val="0A4AB2"/>
    <a:srgbClr val="0033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10" autoAdjust="0"/>
    <p:restoredTop sz="95289" autoAdjust="0"/>
  </p:normalViewPr>
  <p:slideViewPr>
    <p:cSldViewPr snapToGrid="0">
      <p:cViewPr varScale="1">
        <p:scale>
          <a:sx n="157" d="100"/>
          <a:sy n="157" d="100"/>
        </p:scale>
        <p:origin x="246" y="13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1786B55-0222-49A3-9051-3C907EF88BDA}"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US"/>
        </a:p>
      </dgm:t>
    </dgm:pt>
    <dgm:pt modelId="{D9294708-1BC9-4BF1-96E8-A21539296C10}">
      <dgm:prSet phldrT="[Text]" custT="1"/>
      <dgm:spPr>
        <a:solidFill>
          <a:schemeClr val="accent4"/>
        </a:solidFill>
      </dgm:spPr>
      <dgm:t>
        <a:bodyPr/>
        <a:lstStyle/>
        <a:p>
          <a:r>
            <a:rPr lang="en-US" sz="2000" dirty="0"/>
            <a:t>Background</a:t>
          </a:r>
        </a:p>
      </dgm:t>
    </dgm:pt>
    <dgm:pt modelId="{E7FBF542-F1FA-4A53-9E45-93C2416FA8B9}" type="parTrans" cxnId="{E6D1816E-38E0-44B1-BEF8-EF6CC1F39E7E}">
      <dgm:prSet/>
      <dgm:spPr/>
      <dgm:t>
        <a:bodyPr/>
        <a:lstStyle/>
        <a:p>
          <a:endParaRPr lang="en-US"/>
        </a:p>
      </dgm:t>
    </dgm:pt>
    <dgm:pt modelId="{D24B676E-B085-42D3-A42C-8021F2D0A960}" type="sibTrans" cxnId="{E6D1816E-38E0-44B1-BEF8-EF6CC1F39E7E}">
      <dgm:prSet/>
      <dgm:spPr/>
      <dgm:t>
        <a:bodyPr/>
        <a:lstStyle/>
        <a:p>
          <a:endParaRPr lang="en-US"/>
        </a:p>
      </dgm:t>
    </dgm:pt>
    <dgm:pt modelId="{65806740-C784-4438-BBE5-C88F7A1F0BE7}">
      <dgm:prSet phldrT="[Text]" custT="1"/>
      <dgm:spPr>
        <a:solidFill>
          <a:srgbClr val="066B9E"/>
        </a:solidFill>
      </dgm:spPr>
      <dgm:t>
        <a:bodyPr/>
        <a:lstStyle/>
        <a:p>
          <a:pPr algn="l"/>
          <a:r>
            <a:rPr lang="en-US" sz="2000" dirty="0" err="1"/>
            <a:t>ArcPro</a:t>
          </a:r>
          <a:r>
            <a:rPr lang="en-US" sz="2000" dirty="0"/>
            <a:t> Method</a:t>
          </a:r>
        </a:p>
      </dgm:t>
    </dgm:pt>
    <dgm:pt modelId="{4843193D-3D28-4488-B671-90A99731A78C}" type="parTrans" cxnId="{8D5ECC0E-CEBA-4B93-853E-3B5A8D7BEE8D}">
      <dgm:prSet/>
      <dgm:spPr/>
      <dgm:t>
        <a:bodyPr/>
        <a:lstStyle/>
        <a:p>
          <a:endParaRPr lang="en-US"/>
        </a:p>
      </dgm:t>
    </dgm:pt>
    <dgm:pt modelId="{383A3AF2-A023-48ED-9004-5994E6E2DA53}" type="sibTrans" cxnId="{8D5ECC0E-CEBA-4B93-853E-3B5A8D7BEE8D}">
      <dgm:prSet/>
      <dgm:spPr/>
      <dgm:t>
        <a:bodyPr/>
        <a:lstStyle/>
        <a:p>
          <a:endParaRPr lang="en-US"/>
        </a:p>
      </dgm:t>
    </dgm:pt>
    <dgm:pt modelId="{4800E197-96CD-4751-9280-6A5451C4EE82}">
      <dgm:prSet phldrT="[Text]" custT="1"/>
      <dgm:spPr>
        <a:solidFill>
          <a:srgbClr val="00B0F0"/>
        </a:solidFill>
      </dgm:spPr>
      <dgm:t>
        <a:bodyPr/>
        <a:lstStyle/>
        <a:p>
          <a:r>
            <a:rPr lang="en-US" sz="2000" dirty="0" err="1"/>
            <a:t>ArcPro</a:t>
          </a:r>
          <a:r>
            <a:rPr lang="en-US" sz="2000" dirty="0"/>
            <a:t> Results</a:t>
          </a:r>
        </a:p>
      </dgm:t>
    </dgm:pt>
    <dgm:pt modelId="{450DCE18-0307-4F92-98D0-281E42951F5A}" type="parTrans" cxnId="{36DD4A41-13B0-4E23-A93E-1B5F70644C38}">
      <dgm:prSet/>
      <dgm:spPr/>
      <dgm:t>
        <a:bodyPr/>
        <a:lstStyle/>
        <a:p>
          <a:endParaRPr lang="en-US"/>
        </a:p>
      </dgm:t>
    </dgm:pt>
    <dgm:pt modelId="{8A4A0B7E-7288-4B1F-88E8-B48FE42FBE6E}" type="sibTrans" cxnId="{36DD4A41-13B0-4E23-A93E-1B5F70644C38}">
      <dgm:prSet/>
      <dgm:spPr/>
      <dgm:t>
        <a:bodyPr/>
        <a:lstStyle/>
        <a:p>
          <a:endParaRPr lang="en-US"/>
        </a:p>
      </dgm:t>
    </dgm:pt>
    <dgm:pt modelId="{B80690D8-06BE-4A95-AB7F-DB8A65AF4FB2}">
      <dgm:prSet custT="1"/>
      <dgm:spPr>
        <a:solidFill>
          <a:srgbClr val="066B9E"/>
        </a:solidFill>
      </dgm:spPr>
      <dgm:t>
        <a:bodyPr/>
        <a:lstStyle/>
        <a:p>
          <a:r>
            <a:rPr lang="en-US" sz="2000" dirty="0" err="1"/>
            <a:t>ArcPro</a:t>
          </a:r>
          <a:r>
            <a:rPr lang="en-US" sz="2000" dirty="0"/>
            <a:t> Limitations</a:t>
          </a:r>
        </a:p>
      </dgm:t>
    </dgm:pt>
    <dgm:pt modelId="{17A179F7-CC69-4EFE-82A3-63B567717490}" type="parTrans" cxnId="{CF5EB067-E68D-45F7-BA62-AE41B9872B76}">
      <dgm:prSet/>
      <dgm:spPr/>
      <dgm:t>
        <a:bodyPr/>
        <a:lstStyle/>
        <a:p>
          <a:endParaRPr lang="en-US"/>
        </a:p>
      </dgm:t>
    </dgm:pt>
    <dgm:pt modelId="{1A948D01-D18E-4554-9C5D-A25E36A73457}" type="sibTrans" cxnId="{CF5EB067-E68D-45F7-BA62-AE41B9872B76}">
      <dgm:prSet/>
      <dgm:spPr/>
      <dgm:t>
        <a:bodyPr/>
        <a:lstStyle/>
        <a:p>
          <a:endParaRPr lang="en-US"/>
        </a:p>
      </dgm:t>
    </dgm:pt>
    <dgm:pt modelId="{8D38939B-9F72-4B64-B76B-4F2BBF116C16}">
      <dgm:prSet custT="1"/>
      <dgm:spPr>
        <a:solidFill>
          <a:schemeClr val="accent4">
            <a:lumMod val="75000"/>
          </a:schemeClr>
        </a:solidFill>
      </dgm:spPr>
      <dgm:t>
        <a:bodyPr/>
        <a:lstStyle/>
        <a:p>
          <a:r>
            <a:rPr lang="en-US" sz="2000" dirty="0"/>
            <a:t>Next Steps</a:t>
          </a:r>
        </a:p>
      </dgm:t>
    </dgm:pt>
    <dgm:pt modelId="{B8A3F3F0-91D3-439E-8B01-FEFB33F2444B}" type="parTrans" cxnId="{FF2F7C25-BCBD-4FB7-A8E7-2E498E6D0714}">
      <dgm:prSet/>
      <dgm:spPr/>
      <dgm:t>
        <a:bodyPr/>
        <a:lstStyle/>
        <a:p>
          <a:endParaRPr lang="en-US"/>
        </a:p>
      </dgm:t>
    </dgm:pt>
    <dgm:pt modelId="{B40D0BC4-4CDF-4825-A87F-0C21A679050E}" type="sibTrans" cxnId="{FF2F7C25-BCBD-4FB7-A8E7-2E498E6D0714}">
      <dgm:prSet/>
      <dgm:spPr/>
      <dgm:t>
        <a:bodyPr/>
        <a:lstStyle/>
        <a:p>
          <a:endParaRPr lang="en-US"/>
        </a:p>
      </dgm:t>
    </dgm:pt>
    <dgm:pt modelId="{64D9E77D-D785-4D3E-A2B7-BA61802BF84C}">
      <dgm:prSet custT="1"/>
      <dgm:spPr>
        <a:solidFill>
          <a:srgbClr val="92D050"/>
        </a:solidFill>
      </dgm:spPr>
      <dgm:t>
        <a:bodyPr/>
        <a:lstStyle/>
        <a:p>
          <a:r>
            <a:rPr lang="en-US" sz="2000" dirty="0"/>
            <a:t>Python Method</a:t>
          </a:r>
        </a:p>
      </dgm:t>
    </dgm:pt>
    <dgm:pt modelId="{16BE40CF-F41D-4C13-8FEB-513B4B84E981}" type="parTrans" cxnId="{6ED4172A-1202-47F2-92FC-F179590839D7}">
      <dgm:prSet/>
      <dgm:spPr/>
      <dgm:t>
        <a:bodyPr/>
        <a:lstStyle/>
        <a:p>
          <a:endParaRPr lang="en-US"/>
        </a:p>
      </dgm:t>
    </dgm:pt>
    <dgm:pt modelId="{935EC506-48FA-444E-A102-DE61F3768B75}" type="sibTrans" cxnId="{6ED4172A-1202-47F2-92FC-F179590839D7}">
      <dgm:prSet/>
      <dgm:spPr/>
      <dgm:t>
        <a:bodyPr/>
        <a:lstStyle/>
        <a:p>
          <a:endParaRPr lang="en-US"/>
        </a:p>
      </dgm:t>
    </dgm:pt>
    <dgm:pt modelId="{6EE670CB-0116-47A2-B97A-7F6B704A8756}">
      <dgm:prSet custT="1"/>
      <dgm:spPr>
        <a:solidFill>
          <a:srgbClr val="00B0F0"/>
        </a:solidFill>
      </dgm:spPr>
      <dgm:t>
        <a:bodyPr/>
        <a:lstStyle/>
        <a:p>
          <a:r>
            <a:rPr lang="en-US" sz="2000" dirty="0"/>
            <a:t>Python Results</a:t>
          </a:r>
        </a:p>
      </dgm:t>
    </dgm:pt>
    <dgm:pt modelId="{43E03761-DED4-4718-99C4-C3435BA688D5}" type="parTrans" cxnId="{0A80AF13-3CA5-40DA-A2A3-E2C11D12D045}">
      <dgm:prSet/>
      <dgm:spPr/>
      <dgm:t>
        <a:bodyPr/>
        <a:lstStyle/>
        <a:p>
          <a:endParaRPr lang="en-US"/>
        </a:p>
      </dgm:t>
    </dgm:pt>
    <dgm:pt modelId="{8A334CE7-2DEA-4A20-AC9F-552707CB9E6E}" type="sibTrans" cxnId="{0A80AF13-3CA5-40DA-A2A3-E2C11D12D045}">
      <dgm:prSet/>
      <dgm:spPr/>
      <dgm:t>
        <a:bodyPr/>
        <a:lstStyle/>
        <a:p>
          <a:endParaRPr lang="en-US"/>
        </a:p>
      </dgm:t>
    </dgm:pt>
    <dgm:pt modelId="{555E686E-3758-4E98-9CB3-1F283EC1BEAF}" type="pres">
      <dgm:prSet presAssocID="{71786B55-0222-49A3-9051-3C907EF88BDA}" presName="Name0" presStyleCnt="0">
        <dgm:presLayoutVars>
          <dgm:chMax val="7"/>
          <dgm:chPref val="7"/>
          <dgm:dir/>
        </dgm:presLayoutVars>
      </dgm:prSet>
      <dgm:spPr/>
    </dgm:pt>
    <dgm:pt modelId="{DDE98AB5-D53E-430D-AE29-79D74222AB0A}" type="pres">
      <dgm:prSet presAssocID="{71786B55-0222-49A3-9051-3C907EF88BDA}" presName="Name1" presStyleCnt="0"/>
      <dgm:spPr/>
    </dgm:pt>
    <dgm:pt modelId="{FD58FDCE-66A9-4A3B-8D42-711BA49E5E8F}" type="pres">
      <dgm:prSet presAssocID="{71786B55-0222-49A3-9051-3C907EF88BDA}" presName="cycle" presStyleCnt="0"/>
      <dgm:spPr/>
    </dgm:pt>
    <dgm:pt modelId="{774DC611-0A37-4001-8461-228D17B0AA09}" type="pres">
      <dgm:prSet presAssocID="{71786B55-0222-49A3-9051-3C907EF88BDA}" presName="srcNode" presStyleLbl="node1" presStyleIdx="0" presStyleCnt="7"/>
      <dgm:spPr/>
    </dgm:pt>
    <dgm:pt modelId="{F13A7457-FF59-4E9B-8DA3-846AC48286DA}" type="pres">
      <dgm:prSet presAssocID="{71786B55-0222-49A3-9051-3C907EF88BDA}" presName="conn" presStyleLbl="parChTrans1D2" presStyleIdx="0" presStyleCnt="1"/>
      <dgm:spPr/>
    </dgm:pt>
    <dgm:pt modelId="{AD28C26D-400E-4669-999E-543B751422E8}" type="pres">
      <dgm:prSet presAssocID="{71786B55-0222-49A3-9051-3C907EF88BDA}" presName="extraNode" presStyleLbl="node1" presStyleIdx="0" presStyleCnt="7"/>
      <dgm:spPr/>
    </dgm:pt>
    <dgm:pt modelId="{43FC9A29-FAC1-4C7B-ABAD-7CE92CE5B834}" type="pres">
      <dgm:prSet presAssocID="{71786B55-0222-49A3-9051-3C907EF88BDA}" presName="dstNode" presStyleLbl="node1" presStyleIdx="0" presStyleCnt="7"/>
      <dgm:spPr/>
    </dgm:pt>
    <dgm:pt modelId="{01E9CA7E-9FF0-4E32-9513-3E9B5B6B8F96}" type="pres">
      <dgm:prSet presAssocID="{D9294708-1BC9-4BF1-96E8-A21539296C10}" presName="text_1" presStyleLbl="node1" presStyleIdx="0" presStyleCnt="7" custScaleX="44255" custLinFactNeighborX="-26858" custLinFactNeighborY="-4403">
        <dgm:presLayoutVars>
          <dgm:bulletEnabled val="1"/>
        </dgm:presLayoutVars>
      </dgm:prSet>
      <dgm:spPr>
        <a:prstGeom prst="homePlate">
          <a:avLst/>
        </a:prstGeom>
      </dgm:spPr>
    </dgm:pt>
    <dgm:pt modelId="{33F87A77-10AA-420F-A865-A7953196921E}" type="pres">
      <dgm:prSet presAssocID="{D9294708-1BC9-4BF1-96E8-A21539296C10}" presName="accent_1" presStyleCnt="0"/>
      <dgm:spPr/>
    </dgm:pt>
    <dgm:pt modelId="{A77202A8-FF3C-496D-9E6E-8AD21D922DEB}" type="pres">
      <dgm:prSet presAssocID="{D9294708-1BC9-4BF1-96E8-A21539296C10}" presName="accentRepeatNode" presStyleLbl="solidFgAcc1" presStyleIdx="0" presStyleCnt="7"/>
      <dgm:spPr>
        <a:ln>
          <a:solidFill>
            <a:schemeClr val="accent4"/>
          </a:solidFill>
        </a:ln>
      </dgm:spPr>
    </dgm:pt>
    <dgm:pt modelId="{03957D58-4866-47D7-98DC-51FADD28CA26}" type="pres">
      <dgm:prSet presAssocID="{65806740-C784-4438-BBE5-C88F7A1F0BE7}" presName="text_2" presStyleLbl="node1" presStyleIdx="1" presStyleCnt="7" custScaleX="46727" custLinFactNeighborX="-24980" custLinFactNeighborY="3695">
        <dgm:presLayoutVars>
          <dgm:bulletEnabled val="1"/>
        </dgm:presLayoutVars>
      </dgm:prSet>
      <dgm:spPr>
        <a:prstGeom prst="homePlate">
          <a:avLst/>
        </a:prstGeom>
      </dgm:spPr>
    </dgm:pt>
    <dgm:pt modelId="{EEE74DF0-19C0-487C-B3D0-37150F6D90A5}" type="pres">
      <dgm:prSet presAssocID="{65806740-C784-4438-BBE5-C88F7A1F0BE7}" presName="accent_2" presStyleCnt="0"/>
      <dgm:spPr/>
    </dgm:pt>
    <dgm:pt modelId="{22EDB37E-1ECF-450F-B240-134504D5FE87}" type="pres">
      <dgm:prSet presAssocID="{65806740-C784-4438-BBE5-C88F7A1F0BE7}" presName="accentRepeatNode" presStyleLbl="solidFgAcc1" presStyleIdx="1" presStyleCnt="7"/>
      <dgm:spPr>
        <a:ln>
          <a:solidFill>
            <a:srgbClr val="066B9E"/>
          </a:solidFill>
        </a:ln>
      </dgm:spPr>
    </dgm:pt>
    <dgm:pt modelId="{ADF91618-3929-4366-8E22-768683888A5F}" type="pres">
      <dgm:prSet presAssocID="{4800E197-96CD-4751-9280-6A5451C4EE82}" presName="text_3" presStyleLbl="node1" presStyleIdx="2" presStyleCnt="7" custScaleX="48203" custLinFactNeighborX="-24227" custLinFactNeighborY="1847">
        <dgm:presLayoutVars>
          <dgm:bulletEnabled val="1"/>
        </dgm:presLayoutVars>
      </dgm:prSet>
      <dgm:spPr>
        <a:prstGeom prst="homePlate">
          <a:avLst/>
        </a:prstGeom>
      </dgm:spPr>
    </dgm:pt>
    <dgm:pt modelId="{FD121323-4981-45C1-89A8-5D7C9809A543}" type="pres">
      <dgm:prSet presAssocID="{4800E197-96CD-4751-9280-6A5451C4EE82}" presName="accent_3" presStyleCnt="0"/>
      <dgm:spPr/>
    </dgm:pt>
    <dgm:pt modelId="{DD0E216F-9B83-41D7-857D-3ACB35C18229}" type="pres">
      <dgm:prSet presAssocID="{4800E197-96CD-4751-9280-6A5451C4EE82}" presName="accentRepeatNode" presStyleLbl="solidFgAcc1" presStyleIdx="2" presStyleCnt="7"/>
      <dgm:spPr>
        <a:ln>
          <a:solidFill>
            <a:srgbClr val="00B0F0"/>
          </a:solidFill>
        </a:ln>
      </dgm:spPr>
    </dgm:pt>
    <dgm:pt modelId="{97237A0C-DD0E-467D-8E4D-5D1879FDD906}" type="pres">
      <dgm:prSet presAssocID="{B80690D8-06BE-4A95-AB7F-DB8A65AF4FB2}" presName="text_4" presStyleLbl="node1" presStyleIdx="3" presStyleCnt="7" custScaleX="48694" custLinFactNeighborX="-24237" custLinFactNeighborY="484">
        <dgm:presLayoutVars>
          <dgm:bulletEnabled val="1"/>
        </dgm:presLayoutVars>
      </dgm:prSet>
      <dgm:spPr>
        <a:prstGeom prst="homePlate">
          <a:avLst/>
        </a:prstGeom>
      </dgm:spPr>
    </dgm:pt>
    <dgm:pt modelId="{1A6D8A0C-24AB-45CE-AEE6-471D0F48FA32}" type="pres">
      <dgm:prSet presAssocID="{B80690D8-06BE-4A95-AB7F-DB8A65AF4FB2}" presName="accent_4" presStyleCnt="0"/>
      <dgm:spPr/>
    </dgm:pt>
    <dgm:pt modelId="{4D014DB8-409C-410B-8EEB-64520200B69F}" type="pres">
      <dgm:prSet presAssocID="{B80690D8-06BE-4A95-AB7F-DB8A65AF4FB2}" presName="accentRepeatNode" presStyleLbl="solidFgAcc1" presStyleIdx="3" presStyleCnt="7"/>
      <dgm:spPr>
        <a:ln>
          <a:solidFill>
            <a:srgbClr val="066B9E"/>
          </a:solidFill>
        </a:ln>
      </dgm:spPr>
    </dgm:pt>
    <dgm:pt modelId="{C3726009-901A-4E75-8458-EBF8B74070D3}" type="pres">
      <dgm:prSet presAssocID="{64D9E77D-D785-4D3E-A2B7-BA61802BF84C}" presName="text_5" presStyleLbl="node1" presStyleIdx="4" presStyleCnt="7" custScaleX="48203" custLinFactNeighborX="-23967" custLinFactNeighborY="-3695">
        <dgm:presLayoutVars>
          <dgm:bulletEnabled val="1"/>
        </dgm:presLayoutVars>
      </dgm:prSet>
      <dgm:spPr>
        <a:prstGeom prst="homePlate">
          <a:avLst/>
        </a:prstGeom>
      </dgm:spPr>
    </dgm:pt>
    <dgm:pt modelId="{61F60EC7-4610-426E-B2D8-E6354BA88EBE}" type="pres">
      <dgm:prSet presAssocID="{64D9E77D-D785-4D3E-A2B7-BA61802BF84C}" presName="accent_5" presStyleCnt="0"/>
      <dgm:spPr/>
    </dgm:pt>
    <dgm:pt modelId="{C9FC681A-691F-418A-93BD-9CCB961D200B}" type="pres">
      <dgm:prSet presAssocID="{64D9E77D-D785-4D3E-A2B7-BA61802BF84C}" presName="accentRepeatNode" presStyleLbl="solidFgAcc1" presStyleIdx="4" presStyleCnt="7"/>
      <dgm:spPr>
        <a:ln>
          <a:solidFill>
            <a:srgbClr val="92D050"/>
          </a:solidFill>
        </a:ln>
      </dgm:spPr>
    </dgm:pt>
    <dgm:pt modelId="{FB82E23B-8CC6-4E9F-A9A3-E043361AC6E0}" type="pres">
      <dgm:prSet presAssocID="{6EE670CB-0116-47A2-B97A-7F6B704A8756}" presName="text_6" presStyleLbl="node1" presStyleIdx="5" presStyleCnt="7" custScaleX="46727" custLinFactNeighborX="-24980">
        <dgm:presLayoutVars>
          <dgm:bulletEnabled val="1"/>
        </dgm:presLayoutVars>
      </dgm:prSet>
      <dgm:spPr>
        <a:prstGeom prst="homePlate">
          <a:avLst/>
        </a:prstGeom>
      </dgm:spPr>
    </dgm:pt>
    <dgm:pt modelId="{990B2E59-6E4C-4DE2-AB37-74954C7B96AD}" type="pres">
      <dgm:prSet presAssocID="{6EE670CB-0116-47A2-B97A-7F6B704A8756}" presName="accent_6" presStyleCnt="0"/>
      <dgm:spPr/>
    </dgm:pt>
    <dgm:pt modelId="{73F14CD1-399D-4B95-9AA6-19553F98DBCC}" type="pres">
      <dgm:prSet presAssocID="{6EE670CB-0116-47A2-B97A-7F6B704A8756}" presName="accentRepeatNode" presStyleLbl="solidFgAcc1" presStyleIdx="5" presStyleCnt="7"/>
      <dgm:spPr>
        <a:ln>
          <a:solidFill>
            <a:srgbClr val="00B0F0"/>
          </a:solidFill>
        </a:ln>
      </dgm:spPr>
    </dgm:pt>
    <dgm:pt modelId="{21062EBF-B3D8-46BE-9381-BA32AB48FB26}" type="pres">
      <dgm:prSet presAssocID="{8D38939B-9F72-4B64-B76B-4F2BBF116C16}" presName="text_7" presStyleLbl="node1" presStyleIdx="6" presStyleCnt="7" custScaleX="44255" custLinFactNeighborX="-26223" custLinFactNeighborY="4404">
        <dgm:presLayoutVars>
          <dgm:bulletEnabled val="1"/>
        </dgm:presLayoutVars>
      </dgm:prSet>
      <dgm:spPr>
        <a:prstGeom prst="homePlate">
          <a:avLst/>
        </a:prstGeom>
      </dgm:spPr>
    </dgm:pt>
    <dgm:pt modelId="{6CA529F5-868B-480D-B0FF-F83A19BD413E}" type="pres">
      <dgm:prSet presAssocID="{8D38939B-9F72-4B64-B76B-4F2BBF116C16}" presName="accent_7" presStyleCnt="0"/>
      <dgm:spPr/>
    </dgm:pt>
    <dgm:pt modelId="{22C27E8A-AA6F-4113-8AB1-992D5C6671C3}" type="pres">
      <dgm:prSet presAssocID="{8D38939B-9F72-4B64-B76B-4F2BBF116C16}" presName="accentRepeatNode" presStyleLbl="solidFgAcc1" presStyleIdx="6" presStyleCnt="7"/>
      <dgm:spPr>
        <a:ln>
          <a:solidFill>
            <a:schemeClr val="accent4"/>
          </a:solidFill>
        </a:ln>
      </dgm:spPr>
    </dgm:pt>
  </dgm:ptLst>
  <dgm:cxnLst>
    <dgm:cxn modelId="{7120BA0C-E99C-41A6-91DD-3655C9456F00}" type="presOf" srcId="{D24B676E-B085-42D3-A42C-8021F2D0A960}" destId="{F13A7457-FF59-4E9B-8DA3-846AC48286DA}" srcOrd="0" destOrd="0" presId="urn:microsoft.com/office/officeart/2008/layout/VerticalCurvedList"/>
    <dgm:cxn modelId="{8D5ECC0E-CEBA-4B93-853E-3B5A8D7BEE8D}" srcId="{71786B55-0222-49A3-9051-3C907EF88BDA}" destId="{65806740-C784-4438-BBE5-C88F7A1F0BE7}" srcOrd="1" destOrd="0" parTransId="{4843193D-3D28-4488-B671-90A99731A78C}" sibTransId="{383A3AF2-A023-48ED-9004-5994E6E2DA53}"/>
    <dgm:cxn modelId="{0A80AF13-3CA5-40DA-A2A3-E2C11D12D045}" srcId="{71786B55-0222-49A3-9051-3C907EF88BDA}" destId="{6EE670CB-0116-47A2-B97A-7F6B704A8756}" srcOrd="5" destOrd="0" parTransId="{43E03761-DED4-4718-99C4-C3435BA688D5}" sibTransId="{8A334CE7-2DEA-4A20-AC9F-552707CB9E6E}"/>
    <dgm:cxn modelId="{FF2F7C25-BCBD-4FB7-A8E7-2E498E6D0714}" srcId="{71786B55-0222-49A3-9051-3C907EF88BDA}" destId="{8D38939B-9F72-4B64-B76B-4F2BBF116C16}" srcOrd="6" destOrd="0" parTransId="{B8A3F3F0-91D3-439E-8B01-FEFB33F2444B}" sibTransId="{B40D0BC4-4CDF-4825-A87F-0C21A679050E}"/>
    <dgm:cxn modelId="{D2E9E128-405A-4945-BB61-111EA2F3F932}" type="presOf" srcId="{D9294708-1BC9-4BF1-96E8-A21539296C10}" destId="{01E9CA7E-9FF0-4E32-9513-3E9B5B6B8F96}" srcOrd="0" destOrd="0" presId="urn:microsoft.com/office/officeart/2008/layout/VerticalCurvedList"/>
    <dgm:cxn modelId="{6ED4172A-1202-47F2-92FC-F179590839D7}" srcId="{71786B55-0222-49A3-9051-3C907EF88BDA}" destId="{64D9E77D-D785-4D3E-A2B7-BA61802BF84C}" srcOrd="4" destOrd="0" parTransId="{16BE40CF-F41D-4C13-8FEB-513B4B84E981}" sibTransId="{935EC506-48FA-444E-A102-DE61F3768B75}"/>
    <dgm:cxn modelId="{9FAB1A30-BBD0-4AE5-B23C-A38FE3D716B0}" type="presOf" srcId="{6EE670CB-0116-47A2-B97A-7F6B704A8756}" destId="{FB82E23B-8CC6-4E9F-A9A3-E043361AC6E0}" srcOrd="0" destOrd="0" presId="urn:microsoft.com/office/officeart/2008/layout/VerticalCurvedList"/>
    <dgm:cxn modelId="{A8975E35-CDD2-4D6F-88AD-A1BA3AEF4EFE}" type="presOf" srcId="{65806740-C784-4438-BBE5-C88F7A1F0BE7}" destId="{03957D58-4866-47D7-98DC-51FADD28CA26}" srcOrd="0" destOrd="0" presId="urn:microsoft.com/office/officeart/2008/layout/VerticalCurvedList"/>
    <dgm:cxn modelId="{7C8A3F3A-ADFA-4E1C-8006-C97E3FEEB808}" type="presOf" srcId="{B80690D8-06BE-4A95-AB7F-DB8A65AF4FB2}" destId="{97237A0C-DD0E-467D-8E4D-5D1879FDD906}" srcOrd="0" destOrd="0" presId="urn:microsoft.com/office/officeart/2008/layout/VerticalCurvedList"/>
    <dgm:cxn modelId="{36DD4A41-13B0-4E23-A93E-1B5F70644C38}" srcId="{71786B55-0222-49A3-9051-3C907EF88BDA}" destId="{4800E197-96CD-4751-9280-6A5451C4EE82}" srcOrd="2" destOrd="0" parTransId="{450DCE18-0307-4F92-98D0-281E42951F5A}" sibTransId="{8A4A0B7E-7288-4B1F-88E8-B48FE42FBE6E}"/>
    <dgm:cxn modelId="{89182C47-C3CA-45C9-AA47-00B27C246134}" type="presOf" srcId="{71786B55-0222-49A3-9051-3C907EF88BDA}" destId="{555E686E-3758-4E98-9CB3-1F283EC1BEAF}" srcOrd="0" destOrd="0" presId="urn:microsoft.com/office/officeart/2008/layout/VerticalCurvedList"/>
    <dgm:cxn modelId="{CF5EB067-E68D-45F7-BA62-AE41B9872B76}" srcId="{71786B55-0222-49A3-9051-3C907EF88BDA}" destId="{B80690D8-06BE-4A95-AB7F-DB8A65AF4FB2}" srcOrd="3" destOrd="0" parTransId="{17A179F7-CC69-4EFE-82A3-63B567717490}" sibTransId="{1A948D01-D18E-4554-9C5D-A25E36A73457}"/>
    <dgm:cxn modelId="{E6D1816E-38E0-44B1-BEF8-EF6CC1F39E7E}" srcId="{71786B55-0222-49A3-9051-3C907EF88BDA}" destId="{D9294708-1BC9-4BF1-96E8-A21539296C10}" srcOrd="0" destOrd="0" parTransId="{E7FBF542-F1FA-4A53-9E45-93C2416FA8B9}" sibTransId="{D24B676E-B085-42D3-A42C-8021F2D0A960}"/>
    <dgm:cxn modelId="{60677DB2-2635-4628-B6E7-3893E2F6AF30}" type="presOf" srcId="{8D38939B-9F72-4B64-B76B-4F2BBF116C16}" destId="{21062EBF-B3D8-46BE-9381-BA32AB48FB26}" srcOrd="0" destOrd="0" presId="urn:microsoft.com/office/officeart/2008/layout/VerticalCurvedList"/>
    <dgm:cxn modelId="{6402B3D7-60E9-4D5A-B452-DA2E83EF46CA}" type="presOf" srcId="{64D9E77D-D785-4D3E-A2B7-BA61802BF84C}" destId="{C3726009-901A-4E75-8458-EBF8B74070D3}" srcOrd="0" destOrd="0" presId="urn:microsoft.com/office/officeart/2008/layout/VerticalCurvedList"/>
    <dgm:cxn modelId="{ECA383F0-CF83-4AC9-A5CA-CAC2DB4D2396}" type="presOf" srcId="{4800E197-96CD-4751-9280-6A5451C4EE82}" destId="{ADF91618-3929-4366-8E22-768683888A5F}" srcOrd="0" destOrd="0" presId="urn:microsoft.com/office/officeart/2008/layout/VerticalCurvedList"/>
    <dgm:cxn modelId="{8CFF41E9-D415-4E4D-8B9C-9EB65E8AC36F}" type="presParOf" srcId="{555E686E-3758-4E98-9CB3-1F283EC1BEAF}" destId="{DDE98AB5-D53E-430D-AE29-79D74222AB0A}" srcOrd="0" destOrd="0" presId="urn:microsoft.com/office/officeart/2008/layout/VerticalCurvedList"/>
    <dgm:cxn modelId="{F858F684-5C4C-45C4-A7C7-F8044F55311B}" type="presParOf" srcId="{DDE98AB5-D53E-430D-AE29-79D74222AB0A}" destId="{FD58FDCE-66A9-4A3B-8D42-711BA49E5E8F}" srcOrd="0" destOrd="0" presId="urn:microsoft.com/office/officeart/2008/layout/VerticalCurvedList"/>
    <dgm:cxn modelId="{83E6E721-0731-4733-99EF-3FC45938BF61}" type="presParOf" srcId="{FD58FDCE-66A9-4A3B-8D42-711BA49E5E8F}" destId="{774DC611-0A37-4001-8461-228D17B0AA09}" srcOrd="0" destOrd="0" presId="urn:microsoft.com/office/officeart/2008/layout/VerticalCurvedList"/>
    <dgm:cxn modelId="{BDF2C7B3-E3A2-47FB-8CE6-F84E1217E631}" type="presParOf" srcId="{FD58FDCE-66A9-4A3B-8D42-711BA49E5E8F}" destId="{F13A7457-FF59-4E9B-8DA3-846AC48286DA}" srcOrd="1" destOrd="0" presId="urn:microsoft.com/office/officeart/2008/layout/VerticalCurvedList"/>
    <dgm:cxn modelId="{F6E83299-AF72-42FA-81D9-53CAAEB8B18A}" type="presParOf" srcId="{FD58FDCE-66A9-4A3B-8D42-711BA49E5E8F}" destId="{AD28C26D-400E-4669-999E-543B751422E8}" srcOrd="2" destOrd="0" presId="urn:microsoft.com/office/officeart/2008/layout/VerticalCurvedList"/>
    <dgm:cxn modelId="{9F8F90E5-0D50-4957-A029-B0C073374040}" type="presParOf" srcId="{FD58FDCE-66A9-4A3B-8D42-711BA49E5E8F}" destId="{43FC9A29-FAC1-4C7B-ABAD-7CE92CE5B834}" srcOrd="3" destOrd="0" presId="urn:microsoft.com/office/officeart/2008/layout/VerticalCurvedList"/>
    <dgm:cxn modelId="{4B5A8760-E652-4B78-B99C-B4850B3E5556}" type="presParOf" srcId="{DDE98AB5-D53E-430D-AE29-79D74222AB0A}" destId="{01E9CA7E-9FF0-4E32-9513-3E9B5B6B8F96}" srcOrd="1" destOrd="0" presId="urn:microsoft.com/office/officeart/2008/layout/VerticalCurvedList"/>
    <dgm:cxn modelId="{A398688F-527F-4FBD-A02D-39294ECB7121}" type="presParOf" srcId="{DDE98AB5-D53E-430D-AE29-79D74222AB0A}" destId="{33F87A77-10AA-420F-A865-A7953196921E}" srcOrd="2" destOrd="0" presId="urn:microsoft.com/office/officeart/2008/layout/VerticalCurvedList"/>
    <dgm:cxn modelId="{792DF1E3-32A6-49D1-849B-ED0CE7370FAF}" type="presParOf" srcId="{33F87A77-10AA-420F-A865-A7953196921E}" destId="{A77202A8-FF3C-496D-9E6E-8AD21D922DEB}" srcOrd="0" destOrd="0" presId="urn:microsoft.com/office/officeart/2008/layout/VerticalCurvedList"/>
    <dgm:cxn modelId="{0F16D647-0051-48FF-A4C9-94A9DB8EB794}" type="presParOf" srcId="{DDE98AB5-D53E-430D-AE29-79D74222AB0A}" destId="{03957D58-4866-47D7-98DC-51FADD28CA26}" srcOrd="3" destOrd="0" presId="urn:microsoft.com/office/officeart/2008/layout/VerticalCurvedList"/>
    <dgm:cxn modelId="{46DB1B50-4A49-47A3-89E0-866442C089BD}" type="presParOf" srcId="{DDE98AB5-D53E-430D-AE29-79D74222AB0A}" destId="{EEE74DF0-19C0-487C-B3D0-37150F6D90A5}" srcOrd="4" destOrd="0" presId="urn:microsoft.com/office/officeart/2008/layout/VerticalCurvedList"/>
    <dgm:cxn modelId="{36624435-6153-4486-BBB8-223FF5F95D49}" type="presParOf" srcId="{EEE74DF0-19C0-487C-B3D0-37150F6D90A5}" destId="{22EDB37E-1ECF-450F-B240-134504D5FE87}" srcOrd="0" destOrd="0" presId="urn:microsoft.com/office/officeart/2008/layout/VerticalCurvedList"/>
    <dgm:cxn modelId="{2F189005-4679-462A-B74C-D09646BD2E46}" type="presParOf" srcId="{DDE98AB5-D53E-430D-AE29-79D74222AB0A}" destId="{ADF91618-3929-4366-8E22-768683888A5F}" srcOrd="5" destOrd="0" presId="urn:microsoft.com/office/officeart/2008/layout/VerticalCurvedList"/>
    <dgm:cxn modelId="{16C4970D-E3B5-4FC6-98C9-EFAAA41ABA52}" type="presParOf" srcId="{DDE98AB5-D53E-430D-AE29-79D74222AB0A}" destId="{FD121323-4981-45C1-89A8-5D7C9809A543}" srcOrd="6" destOrd="0" presId="urn:microsoft.com/office/officeart/2008/layout/VerticalCurvedList"/>
    <dgm:cxn modelId="{BF88298E-EC76-4C13-8E3F-1138CE113876}" type="presParOf" srcId="{FD121323-4981-45C1-89A8-5D7C9809A543}" destId="{DD0E216F-9B83-41D7-857D-3ACB35C18229}" srcOrd="0" destOrd="0" presId="urn:microsoft.com/office/officeart/2008/layout/VerticalCurvedList"/>
    <dgm:cxn modelId="{1444604C-A32B-4B7A-A5C5-8BBDA87BFD35}" type="presParOf" srcId="{DDE98AB5-D53E-430D-AE29-79D74222AB0A}" destId="{97237A0C-DD0E-467D-8E4D-5D1879FDD906}" srcOrd="7" destOrd="0" presId="urn:microsoft.com/office/officeart/2008/layout/VerticalCurvedList"/>
    <dgm:cxn modelId="{B7829B45-B2E6-4152-BF21-CEC8CE50DA4F}" type="presParOf" srcId="{DDE98AB5-D53E-430D-AE29-79D74222AB0A}" destId="{1A6D8A0C-24AB-45CE-AEE6-471D0F48FA32}" srcOrd="8" destOrd="0" presId="urn:microsoft.com/office/officeart/2008/layout/VerticalCurvedList"/>
    <dgm:cxn modelId="{69399F7C-EB45-411F-AD9C-34D3DA95C562}" type="presParOf" srcId="{1A6D8A0C-24AB-45CE-AEE6-471D0F48FA32}" destId="{4D014DB8-409C-410B-8EEB-64520200B69F}" srcOrd="0" destOrd="0" presId="urn:microsoft.com/office/officeart/2008/layout/VerticalCurvedList"/>
    <dgm:cxn modelId="{9F8EB009-E271-4A48-8172-EDC0113F2506}" type="presParOf" srcId="{DDE98AB5-D53E-430D-AE29-79D74222AB0A}" destId="{C3726009-901A-4E75-8458-EBF8B74070D3}" srcOrd="9" destOrd="0" presId="urn:microsoft.com/office/officeart/2008/layout/VerticalCurvedList"/>
    <dgm:cxn modelId="{97FD12CD-6602-4AF6-B48F-ADA1E79A6780}" type="presParOf" srcId="{DDE98AB5-D53E-430D-AE29-79D74222AB0A}" destId="{61F60EC7-4610-426E-B2D8-E6354BA88EBE}" srcOrd="10" destOrd="0" presId="urn:microsoft.com/office/officeart/2008/layout/VerticalCurvedList"/>
    <dgm:cxn modelId="{FA1A086E-2D43-4082-9A0F-43EF16B09D74}" type="presParOf" srcId="{61F60EC7-4610-426E-B2D8-E6354BA88EBE}" destId="{C9FC681A-691F-418A-93BD-9CCB961D200B}" srcOrd="0" destOrd="0" presId="urn:microsoft.com/office/officeart/2008/layout/VerticalCurvedList"/>
    <dgm:cxn modelId="{23AD18EB-ADFD-448C-8B33-4DCBBF9E5B77}" type="presParOf" srcId="{DDE98AB5-D53E-430D-AE29-79D74222AB0A}" destId="{FB82E23B-8CC6-4E9F-A9A3-E043361AC6E0}" srcOrd="11" destOrd="0" presId="urn:microsoft.com/office/officeart/2008/layout/VerticalCurvedList"/>
    <dgm:cxn modelId="{24CD9A6A-EF80-4E75-A1DA-3631620CA32A}" type="presParOf" srcId="{DDE98AB5-D53E-430D-AE29-79D74222AB0A}" destId="{990B2E59-6E4C-4DE2-AB37-74954C7B96AD}" srcOrd="12" destOrd="0" presId="urn:microsoft.com/office/officeart/2008/layout/VerticalCurvedList"/>
    <dgm:cxn modelId="{E820AD37-143F-4BF3-8CE3-41FE370737A2}" type="presParOf" srcId="{990B2E59-6E4C-4DE2-AB37-74954C7B96AD}" destId="{73F14CD1-399D-4B95-9AA6-19553F98DBCC}" srcOrd="0" destOrd="0" presId="urn:microsoft.com/office/officeart/2008/layout/VerticalCurvedList"/>
    <dgm:cxn modelId="{9431F8E2-2367-4B4F-BA58-01C401A19D50}" type="presParOf" srcId="{DDE98AB5-D53E-430D-AE29-79D74222AB0A}" destId="{21062EBF-B3D8-46BE-9381-BA32AB48FB26}" srcOrd="13" destOrd="0" presId="urn:microsoft.com/office/officeart/2008/layout/VerticalCurvedList"/>
    <dgm:cxn modelId="{C8DF69C6-9F72-4471-899B-2F2A7FEEC071}" type="presParOf" srcId="{DDE98AB5-D53E-430D-AE29-79D74222AB0A}" destId="{6CA529F5-868B-480D-B0FF-F83A19BD413E}" srcOrd="14" destOrd="0" presId="urn:microsoft.com/office/officeart/2008/layout/VerticalCurvedList"/>
    <dgm:cxn modelId="{6283510E-B8CA-45F1-AE45-5568348BF33F}" type="presParOf" srcId="{6CA529F5-868B-480D-B0FF-F83A19BD413E}" destId="{22C27E8A-AA6F-4113-8AB1-992D5C6671C3}"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3A7457-FF59-4E9B-8DA3-846AC48286DA}">
      <dsp:nvSpPr>
        <dsp:cNvPr id="0" name=""/>
        <dsp:cNvSpPr/>
      </dsp:nvSpPr>
      <dsp:spPr>
        <a:xfrm>
          <a:off x="-3529993" y="-645142"/>
          <a:ext cx="5009721" cy="5009721"/>
        </a:xfrm>
        <a:prstGeom prst="blockArc">
          <a:avLst>
            <a:gd name="adj1" fmla="val 18900000"/>
            <a:gd name="adj2" fmla="val 2700000"/>
            <a:gd name="adj3" fmla="val 431"/>
          </a:avLst>
        </a:prstGeom>
        <a:noFill/>
        <a:ln w="254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1E9CA7E-9FF0-4E32-9513-3E9B5B6B8F96}">
      <dsp:nvSpPr>
        <dsp:cNvPr id="0" name=""/>
        <dsp:cNvSpPr/>
      </dsp:nvSpPr>
      <dsp:spPr>
        <a:xfrm>
          <a:off x="994030" y="154202"/>
          <a:ext cx="2560340" cy="338022"/>
        </a:xfrm>
        <a:prstGeom prst="homePlate">
          <a:avLst/>
        </a:prstGeom>
        <a:solidFill>
          <a:schemeClr val="accent4"/>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8305"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a:t>Background</a:t>
          </a:r>
        </a:p>
      </dsp:txBody>
      <dsp:txXfrm>
        <a:off x="994030" y="154202"/>
        <a:ext cx="2475835" cy="338022"/>
      </dsp:txXfrm>
    </dsp:sp>
    <dsp:sp modelId="{A77202A8-FF3C-496D-9E6E-8AD21D922DEB}">
      <dsp:nvSpPr>
        <dsp:cNvPr id="0" name=""/>
        <dsp:cNvSpPr/>
      </dsp:nvSpPr>
      <dsp:spPr>
        <a:xfrm>
          <a:off x="724073" y="126832"/>
          <a:ext cx="422527" cy="422527"/>
        </a:xfrm>
        <a:prstGeom prst="ellipse">
          <a:avLst/>
        </a:prstGeom>
        <a:solidFill>
          <a:schemeClr val="l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0">
          <a:scrgbClr r="0" g="0" b="0"/>
        </a:effectRef>
        <a:fontRef idx="minor"/>
      </dsp:style>
    </dsp:sp>
    <dsp:sp modelId="{03957D58-4866-47D7-98DC-51FADD28CA26}">
      <dsp:nvSpPr>
        <dsp:cNvPr id="0" name=""/>
        <dsp:cNvSpPr/>
      </dsp:nvSpPr>
      <dsp:spPr>
        <a:xfrm>
          <a:off x="1332211" y="688906"/>
          <a:ext cx="2560320" cy="338022"/>
        </a:xfrm>
        <a:prstGeom prst="homePlate">
          <a:avLst/>
        </a:prstGeom>
        <a:solidFill>
          <a:srgbClr val="066B9E"/>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8305"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err="1"/>
            <a:t>ArcPro</a:t>
          </a:r>
          <a:r>
            <a:rPr lang="en-US" sz="2000" kern="1200" dirty="0"/>
            <a:t> Method</a:t>
          </a:r>
        </a:p>
      </dsp:txBody>
      <dsp:txXfrm>
        <a:off x="1332211" y="688906"/>
        <a:ext cx="2475815" cy="338022"/>
      </dsp:txXfrm>
    </dsp:sp>
    <dsp:sp modelId="{22EDB37E-1ECF-450F-B240-134504D5FE87}">
      <dsp:nvSpPr>
        <dsp:cNvPr id="0" name=""/>
        <dsp:cNvSpPr/>
      </dsp:nvSpPr>
      <dsp:spPr>
        <a:xfrm>
          <a:off x="1030182" y="634163"/>
          <a:ext cx="422527" cy="422527"/>
        </a:xfrm>
        <a:prstGeom prst="ellipse">
          <a:avLst/>
        </a:prstGeom>
        <a:solidFill>
          <a:schemeClr val="lt1">
            <a:hueOff val="0"/>
            <a:satOff val="0"/>
            <a:lumOff val="0"/>
            <a:alphaOff val="0"/>
          </a:schemeClr>
        </a:solidFill>
        <a:ln w="25400" cap="flat" cmpd="sng" algn="ctr">
          <a:solidFill>
            <a:srgbClr val="066B9E"/>
          </a:solidFill>
          <a:prstDash val="solid"/>
        </a:ln>
        <a:effectLst/>
      </dsp:spPr>
      <dsp:style>
        <a:lnRef idx="2">
          <a:scrgbClr r="0" g="0" b="0"/>
        </a:lnRef>
        <a:fillRef idx="1">
          <a:scrgbClr r="0" g="0" b="0"/>
        </a:fillRef>
        <a:effectRef idx="0">
          <a:scrgbClr r="0" g="0" b="0"/>
        </a:effectRef>
        <a:fontRef idx="minor"/>
      </dsp:style>
    </dsp:sp>
    <dsp:sp modelId="{ADF91618-3929-4366-8E22-768683888A5F}">
      <dsp:nvSpPr>
        <dsp:cNvPr id="0" name=""/>
        <dsp:cNvSpPr/>
      </dsp:nvSpPr>
      <dsp:spPr>
        <a:xfrm>
          <a:off x="1497976" y="1189619"/>
          <a:ext cx="2560336" cy="338022"/>
        </a:xfrm>
        <a:prstGeom prst="homePlate">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8305"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err="1"/>
            <a:t>ArcPro</a:t>
          </a:r>
          <a:r>
            <a:rPr lang="en-US" sz="2000" kern="1200" dirty="0"/>
            <a:t> Results</a:t>
          </a:r>
        </a:p>
      </dsp:txBody>
      <dsp:txXfrm>
        <a:off x="1497976" y="1189619"/>
        <a:ext cx="2475831" cy="338022"/>
      </dsp:txXfrm>
    </dsp:sp>
    <dsp:sp modelId="{DD0E216F-9B83-41D7-857D-3ACB35C18229}">
      <dsp:nvSpPr>
        <dsp:cNvPr id="0" name=""/>
        <dsp:cNvSpPr/>
      </dsp:nvSpPr>
      <dsp:spPr>
        <a:xfrm>
          <a:off x="1197929" y="1141122"/>
          <a:ext cx="422527" cy="422527"/>
        </a:xfrm>
        <a:prstGeom prst="ellipse">
          <a:avLst/>
        </a:prstGeom>
        <a:solidFill>
          <a:schemeClr val="lt1">
            <a:hueOff val="0"/>
            <a:satOff val="0"/>
            <a:lumOff val="0"/>
            <a:alphaOff val="0"/>
          </a:schemeClr>
        </a:solidFill>
        <a:ln w="25400" cap="flat" cmpd="sng" algn="ctr">
          <a:solidFill>
            <a:srgbClr val="00B0F0"/>
          </a:solidFill>
          <a:prstDash val="solid"/>
        </a:ln>
        <a:effectLst/>
      </dsp:spPr>
      <dsp:style>
        <a:lnRef idx="2">
          <a:scrgbClr r="0" g="0" b="0"/>
        </a:lnRef>
        <a:fillRef idx="1">
          <a:scrgbClr r="0" g="0" b="0"/>
        </a:fillRef>
        <a:effectRef idx="0">
          <a:scrgbClr r="0" g="0" b="0"/>
        </a:effectRef>
        <a:fontRef idx="minor"/>
      </dsp:style>
    </dsp:sp>
    <dsp:sp modelId="{97237A0C-DD0E-467D-8E4D-5D1879FDD906}">
      <dsp:nvSpPr>
        <dsp:cNvPr id="0" name=""/>
        <dsp:cNvSpPr/>
      </dsp:nvSpPr>
      <dsp:spPr>
        <a:xfrm>
          <a:off x="1537206" y="1692342"/>
          <a:ext cx="2560335" cy="338022"/>
        </a:xfrm>
        <a:prstGeom prst="homePlate">
          <a:avLst/>
        </a:prstGeom>
        <a:solidFill>
          <a:srgbClr val="066B9E"/>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8305"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err="1"/>
            <a:t>ArcPro</a:t>
          </a:r>
          <a:r>
            <a:rPr lang="en-US" sz="2000" kern="1200" dirty="0"/>
            <a:t> Limitations</a:t>
          </a:r>
        </a:p>
      </dsp:txBody>
      <dsp:txXfrm>
        <a:off x="1537206" y="1692342"/>
        <a:ext cx="2475830" cy="338022"/>
      </dsp:txXfrm>
    </dsp:sp>
    <dsp:sp modelId="{4D014DB8-409C-410B-8EEB-64520200B69F}">
      <dsp:nvSpPr>
        <dsp:cNvPr id="0" name=""/>
        <dsp:cNvSpPr/>
      </dsp:nvSpPr>
      <dsp:spPr>
        <a:xfrm>
          <a:off x="1251489" y="1648454"/>
          <a:ext cx="422527" cy="422527"/>
        </a:xfrm>
        <a:prstGeom prst="ellipse">
          <a:avLst/>
        </a:prstGeom>
        <a:solidFill>
          <a:schemeClr val="lt1">
            <a:hueOff val="0"/>
            <a:satOff val="0"/>
            <a:lumOff val="0"/>
            <a:alphaOff val="0"/>
          </a:schemeClr>
        </a:solidFill>
        <a:ln w="25400" cap="flat" cmpd="sng" algn="ctr">
          <a:solidFill>
            <a:srgbClr val="066B9E"/>
          </a:solidFill>
          <a:prstDash val="solid"/>
        </a:ln>
        <a:effectLst/>
      </dsp:spPr>
      <dsp:style>
        <a:lnRef idx="2">
          <a:scrgbClr r="0" g="0" b="0"/>
        </a:lnRef>
        <a:fillRef idx="1">
          <a:scrgbClr r="0" g="0" b="0"/>
        </a:fillRef>
        <a:effectRef idx="0">
          <a:scrgbClr r="0" g="0" b="0"/>
        </a:effectRef>
        <a:fontRef idx="minor"/>
      </dsp:style>
    </dsp:sp>
    <dsp:sp modelId="{C3726009-901A-4E75-8458-EBF8B74070D3}">
      <dsp:nvSpPr>
        <dsp:cNvPr id="0" name=""/>
        <dsp:cNvSpPr/>
      </dsp:nvSpPr>
      <dsp:spPr>
        <a:xfrm>
          <a:off x="1511786" y="2185547"/>
          <a:ext cx="2560336" cy="338022"/>
        </a:xfrm>
        <a:prstGeom prst="homePlate">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8305"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a:t>Python Method</a:t>
          </a:r>
        </a:p>
      </dsp:txBody>
      <dsp:txXfrm>
        <a:off x="1511786" y="2185547"/>
        <a:ext cx="2475831" cy="338022"/>
      </dsp:txXfrm>
    </dsp:sp>
    <dsp:sp modelId="{C9FC681A-691F-418A-93BD-9CCB961D200B}">
      <dsp:nvSpPr>
        <dsp:cNvPr id="0" name=""/>
        <dsp:cNvSpPr/>
      </dsp:nvSpPr>
      <dsp:spPr>
        <a:xfrm>
          <a:off x="1197929" y="2155785"/>
          <a:ext cx="422527" cy="422527"/>
        </a:xfrm>
        <a:prstGeom prst="ellipse">
          <a:avLst/>
        </a:prstGeom>
        <a:solidFill>
          <a:schemeClr val="lt1">
            <a:hueOff val="0"/>
            <a:satOff val="0"/>
            <a:lumOff val="0"/>
            <a:alphaOff val="0"/>
          </a:schemeClr>
        </a:solidFill>
        <a:ln w="25400" cap="flat" cmpd="sng" algn="ctr">
          <a:solidFill>
            <a:srgbClr val="92D050"/>
          </a:solidFill>
          <a:prstDash val="solid"/>
        </a:ln>
        <a:effectLst/>
      </dsp:spPr>
      <dsp:style>
        <a:lnRef idx="2">
          <a:scrgbClr r="0" g="0" b="0"/>
        </a:lnRef>
        <a:fillRef idx="1">
          <a:scrgbClr r="0" g="0" b="0"/>
        </a:fillRef>
        <a:effectRef idx="0">
          <a:scrgbClr r="0" g="0" b="0"/>
        </a:effectRef>
        <a:fontRef idx="minor"/>
      </dsp:style>
    </dsp:sp>
    <dsp:sp modelId="{FB82E23B-8CC6-4E9F-A9A3-E043361AC6E0}">
      <dsp:nvSpPr>
        <dsp:cNvPr id="0" name=""/>
        <dsp:cNvSpPr/>
      </dsp:nvSpPr>
      <dsp:spPr>
        <a:xfrm>
          <a:off x="1332211" y="2704997"/>
          <a:ext cx="2560320" cy="338022"/>
        </a:xfrm>
        <a:prstGeom prst="homePlate">
          <a:avLst/>
        </a:prstGeom>
        <a:solidFill>
          <a:srgbClr val="00B0F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8305"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a:t>Python Results</a:t>
          </a:r>
        </a:p>
      </dsp:txBody>
      <dsp:txXfrm>
        <a:off x="1332211" y="2704997"/>
        <a:ext cx="2475815" cy="338022"/>
      </dsp:txXfrm>
    </dsp:sp>
    <dsp:sp modelId="{73F14CD1-399D-4B95-9AA6-19553F98DBCC}">
      <dsp:nvSpPr>
        <dsp:cNvPr id="0" name=""/>
        <dsp:cNvSpPr/>
      </dsp:nvSpPr>
      <dsp:spPr>
        <a:xfrm>
          <a:off x="1030182" y="2662744"/>
          <a:ext cx="422527" cy="422527"/>
        </a:xfrm>
        <a:prstGeom prst="ellipse">
          <a:avLst/>
        </a:prstGeom>
        <a:solidFill>
          <a:schemeClr val="lt1">
            <a:hueOff val="0"/>
            <a:satOff val="0"/>
            <a:lumOff val="0"/>
            <a:alphaOff val="0"/>
          </a:schemeClr>
        </a:solidFill>
        <a:ln w="25400" cap="flat" cmpd="sng" algn="ctr">
          <a:solidFill>
            <a:srgbClr val="00B0F0"/>
          </a:solidFill>
          <a:prstDash val="solid"/>
        </a:ln>
        <a:effectLst/>
      </dsp:spPr>
      <dsp:style>
        <a:lnRef idx="2">
          <a:scrgbClr r="0" g="0" b="0"/>
        </a:lnRef>
        <a:fillRef idx="1">
          <a:scrgbClr r="0" g="0" b="0"/>
        </a:fillRef>
        <a:effectRef idx="0">
          <a:scrgbClr r="0" g="0" b="0"/>
        </a:effectRef>
        <a:fontRef idx="minor"/>
      </dsp:style>
    </dsp:sp>
    <dsp:sp modelId="{21062EBF-B3D8-46BE-9381-BA32AB48FB26}">
      <dsp:nvSpPr>
        <dsp:cNvPr id="0" name=""/>
        <dsp:cNvSpPr/>
      </dsp:nvSpPr>
      <dsp:spPr>
        <a:xfrm>
          <a:off x="1030767" y="3227214"/>
          <a:ext cx="2560340" cy="338022"/>
        </a:xfrm>
        <a:prstGeom prst="homePlate">
          <a:avLst/>
        </a:prstGeom>
        <a:solidFill>
          <a:schemeClr val="accent4">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8305" tIns="50800" rIns="50800" bIns="50800" numCol="1" spcCol="1270" anchor="ctr" anchorCtr="0">
          <a:noAutofit/>
        </a:bodyPr>
        <a:lstStyle/>
        <a:p>
          <a:pPr marL="0" lvl="0" indent="0" algn="l" defTabSz="889000">
            <a:lnSpc>
              <a:spcPct val="90000"/>
            </a:lnSpc>
            <a:spcBef>
              <a:spcPct val="0"/>
            </a:spcBef>
            <a:spcAft>
              <a:spcPct val="35000"/>
            </a:spcAft>
            <a:buNone/>
          </a:pPr>
          <a:r>
            <a:rPr lang="en-US" sz="2000" kern="1200" dirty="0"/>
            <a:t>Next Steps</a:t>
          </a:r>
        </a:p>
      </dsp:txBody>
      <dsp:txXfrm>
        <a:off x="1030767" y="3227214"/>
        <a:ext cx="2475835" cy="338022"/>
      </dsp:txXfrm>
    </dsp:sp>
    <dsp:sp modelId="{22C27E8A-AA6F-4113-8AB1-992D5C6671C3}">
      <dsp:nvSpPr>
        <dsp:cNvPr id="0" name=""/>
        <dsp:cNvSpPr/>
      </dsp:nvSpPr>
      <dsp:spPr>
        <a:xfrm>
          <a:off x="724073" y="3170075"/>
          <a:ext cx="422527" cy="422527"/>
        </a:xfrm>
        <a:prstGeom prst="ellipse">
          <a:avLst/>
        </a:prstGeom>
        <a:solidFill>
          <a:schemeClr val="lt1">
            <a:hueOff val="0"/>
            <a:satOff val="0"/>
            <a:lumOff val="0"/>
            <a:alphaOff val="0"/>
          </a:schemeClr>
        </a:solidFill>
        <a:ln w="25400" cap="flat" cmpd="sng" algn="ctr">
          <a:solidFill>
            <a:schemeClr val="accent4"/>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g>
</file>

<file path=ppt/media/image13.png>
</file>

<file path=ppt/media/image14.png>
</file>

<file path=ppt/media/image15.png>
</file>

<file path=ppt/media/image16.jpg>
</file>

<file path=ppt/media/image17.jpg>
</file>

<file path=ppt/media/image18.png>
</file>

<file path=ppt/media/image2.svg>
</file>

<file path=ppt/media/image20.jpg>
</file>

<file path=ppt/media/image21.png>
</file>

<file path=ppt/media/image3.png>
</file>

<file path=ppt/media/image4.JPG>
</file>

<file path=ppt/media/image5.JPG>
</file>

<file path=ppt/media/image6.jpe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gdal.org/en/stable/license.html#license"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www.osgeo.org/" TargetMode="Externa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pedia.org/wiki/Geodetic_datum" TargetMode="External"/><Relationship Id="rId7" Type="http://schemas.openxmlformats.org/officeDocument/2006/relationships/hyperlink" Target="https://en.wikipedia.org/wiki/European_Petroleum_Survey_Group" TargetMode="External"/><Relationship Id="rId2" Type="http://schemas.openxmlformats.org/officeDocument/2006/relationships/slide" Target="../slides/slide11.xml"/><Relationship Id="rId1" Type="http://schemas.openxmlformats.org/officeDocument/2006/relationships/notesMaster" Target="../notesMasters/notesMaster1.xml"/><Relationship Id="rId6" Type="http://schemas.openxmlformats.org/officeDocument/2006/relationships/hyperlink" Target="https://en.wikipedia.org/wiki/Unit_of_measurement" TargetMode="External"/><Relationship Id="rId5" Type="http://schemas.openxmlformats.org/officeDocument/2006/relationships/hyperlink" Target="https://en.wikipedia.org/wiki/Earth_ellipsoid" TargetMode="External"/><Relationship Id="rId4" Type="http://schemas.openxmlformats.org/officeDocument/2006/relationships/hyperlink" Target="https://en.wikipedia.org/wiki/Spatial_reference_system" TargetMode="Externa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36ca4c27ed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36ca4c27ed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1" i="0" u="none" strike="noStrike" cap="none" dirty="0" err="1">
                <a:solidFill>
                  <a:srgbClr val="000000"/>
                </a:solidFill>
                <a:effectLst/>
                <a:latin typeface="Arial"/>
                <a:ea typeface="Arial"/>
                <a:cs typeface="Arial"/>
                <a:sym typeface="Arial"/>
              </a:rPr>
              <a:t>GeoPandas</a:t>
            </a:r>
            <a:r>
              <a:rPr lang="en-US" sz="1100" b="0" i="0" u="none" strike="noStrike" cap="none" dirty="0">
                <a:solidFill>
                  <a:srgbClr val="000000"/>
                </a:solidFill>
                <a:effectLst/>
                <a:latin typeface="Arial"/>
                <a:ea typeface="Arial"/>
                <a:cs typeface="Arial"/>
                <a:sym typeface="Arial"/>
              </a:rPr>
              <a:t>: idiomatic vector GIS operations (read/write, CRS handling, vectorized ops) using GDAL/Fiona/Shapely under the hood.</a:t>
            </a:r>
          </a:p>
          <a:p>
            <a:pPr marL="158750" indent="0">
              <a:buNone/>
            </a:pPr>
            <a:r>
              <a:rPr lang="en-US" sz="1100" b="1" i="0" u="none" strike="noStrike" cap="none" dirty="0">
                <a:solidFill>
                  <a:srgbClr val="000000"/>
                </a:solidFill>
                <a:effectLst/>
                <a:latin typeface="Arial"/>
                <a:ea typeface="Arial"/>
                <a:cs typeface="Arial"/>
                <a:sym typeface="Arial"/>
              </a:rPr>
              <a:t>Shapely ≥ 2.0</a:t>
            </a:r>
            <a:r>
              <a:rPr lang="en-US" sz="1100" b="0" i="0" u="none" strike="noStrike" cap="none" dirty="0">
                <a:solidFill>
                  <a:srgbClr val="000000"/>
                </a:solidFill>
                <a:effectLst/>
                <a:latin typeface="Arial"/>
                <a:ea typeface="Arial"/>
                <a:cs typeface="Arial"/>
                <a:sym typeface="Arial"/>
              </a:rPr>
              <a:t>: modern, robust geometry predicates/ops (buffer, clip, intersection, line interpolation). Crucial for clipping transects to polygon edges.</a:t>
            </a:r>
          </a:p>
          <a:p>
            <a:pPr marL="158750" indent="0">
              <a:buNone/>
            </a:pPr>
            <a:r>
              <a:rPr lang="en-US" sz="1100" b="1" i="0" u="none" strike="noStrike" cap="none" dirty="0">
                <a:solidFill>
                  <a:srgbClr val="000000"/>
                </a:solidFill>
                <a:effectLst/>
                <a:latin typeface="Arial"/>
                <a:ea typeface="Arial"/>
                <a:cs typeface="Arial"/>
                <a:sym typeface="Arial"/>
              </a:rPr>
              <a:t>Fiona</a:t>
            </a:r>
            <a:r>
              <a:rPr lang="en-US" sz="1100" b="0" i="0" u="none" strike="noStrike" cap="none" dirty="0">
                <a:solidFill>
                  <a:srgbClr val="000000"/>
                </a:solidFill>
                <a:effectLst/>
                <a:latin typeface="Arial"/>
                <a:ea typeface="Arial"/>
                <a:cs typeface="Arial"/>
                <a:sym typeface="Arial"/>
              </a:rPr>
              <a:t> (via </a:t>
            </a:r>
            <a:r>
              <a:rPr lang="en-US" sz="1100" b="0" i="0" u="none" strike="noStrike" cap="none" dirty="0" err="1">
                <a:solidFill>
                  <a:srgbClr val="000000"/>
                </a:solidFill>
                <a:effectLst/>
                <a:latin typeface="Arial"/>
                <a:ea typeface="Arial"/>
                <a:cs typeface="Arial"/>
                <a:sym typeface="Arial"/>
              </a:rPr>
              <a:t>GeoPandas</a:t>
            </a:r>
            <a:r>
              <a:rPr lang="en-US" sz="1100" b="0" i="0" u="none" strike="noStrike" cap="none" dirty="0">
                <a:solidFill>
                  <a:srgbClr val="000000"/>
                </a:solidFill>
                <a:effectLst/>
                <a:latin typeface="Arial"/>
                <a:ea typeface="Arial"/>
                <a:cs typeface="Arial"/>
                <a:sym typeface="Arial"/>
              </a:rPr>
              <a:t> I/O): stable read/write of Shapefile/</a:t>
            </a:r>
            <a:r>
              <a:rPr lang="en-US" sz="1100" b="0" i="0" u="none" strike="noStrike" cap="none" dirty="0" err="1">
                <a:solidFill>
                  <a:srgbClr val="000000"/>
                </a:solidFill>
                <a:effectLst/>
                <a:latin typeface="Arial"/>
                <a:ea typeface="Arial"/>
                <a:cs typeface="Arial"/>
                <a:sym typeface="Arial"/>
              </a:rPr>
              <a:t>GeoPackage</a:t>
            </a:r>
            <a:r>
              <a:rPr lang="en-US" sz="1100" b="0" i="0" u="none" strike="noStrike" cap="none" dirty="0">
                <a:solidFill>
                  <a:srgbClr val="000000"/>
                </a:solidFill>
                <a:effectLst/>
                <a:latin typeface="Arial"/>
                <a:ea typeface="Arial"/>
                <a:cs typeface="Arial"/>
                <a:sym typeface="Arial"/>
              </a:rPr>
              <a:t> formats.</a:t>
            </a:r>
          </a:p>
          <a:p>
            <a:pPr marL="158750" indent="0">
              <a:buNone/>
            </a:pPr>
            <a:r>
              <a:rPr lang="en-US" sz="1100" b="1" i="0" u="none" strike="noStrike" cap="none" dirty="0">
                <a:solidFill>
                  <a:srgbClr val="000000"/>
                </a:solidFill>
                <a:effectLst/>
                <a:latin typeface="Arial"/>
                <a:ea typeface="Arial"/>
                <a:cs typeface="Arial"/>
                <a:sym typeface="Arial"/>
              </a:rPr>
              <a:t>Matplotlib</a:t>
            </a:r>
            <a:r>
              <a:rPr lang="en-US" sz="1100" b="0" i="0" u="none" strike="noStrike" cap="none" dirty="0">
                <a:solidFill>
                  <a:srgbClr val="000000"/>
                </a:solidFill>
                <a:effectLst/>
                <a:latin typeface="Arial"/>
                <a:ea typeface="Arial"/>
                <a:cs typeface="Arial"/>
                <a:sym typeface="Arial"/>
              </a:rPr>
              <a:t>: lightweight map previews for QA (no heavy styling required).</a:t>
            </a:r>
          </a:p>
          <a:p>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 </a:t>
            </a:r>
            <a:r>
              <a:rPr lang="en-US" dirty="0" err="1"/>
              <a:t>GeoPackage</a:t>
            </a:r>
            <a:r>
              <a:rPr lang="en-US" dirty="0"/>
              <a:t> is an open, standards-based format that stores vector features, raster maps, and tile caches within a single, lightweight SQLite database file. It is particularly useful for mobile devices and offline workflows because it consolidates multiple datasets into one file, making it easy to transfer and use across different platforms and software. The format is maintained by the Open Geospatial Consortium (OGC). </a:t>
            </a:r>
          </a:p>
          <a:p>
            <a:pPr marL="158750" indent="0">
              <a:buNone/>
            </a:pPr>
            <a:endParaRPr lang="en-US" dirty="0"/>
          </a:p>
          <a:p>
            <a:pPr marL="158750" indent="0">
              <a:buNone/>
            </a:pPr>
            <a:r>
              <a:rPr lang="en-US" dirty="0"/>
              <a:t>GDAL is a translator library for raster and vector geospatial data formats that is released under an MIT style Open Source </a:t>
            </a:r>
            <a:r>
              <a:rPr lang="en-US" dirty="0">
                <a:hlinkClick r:id="rId3"/>
              </a:rPr>
              <a:t>License</a:t>
            </a:r>
            <a:r>
              <a:rPr lang="en-US" dirty="0"/>
              <a:t> by the </a:t>
            </a:r>
            <a:r>
              <a:rPr lang="en-US" dirty="0">
                <a:hlinkClick r:id="rId4"/>
              </a:rPr>
              <a:t>Open Source Geospatial Foundation</a:t>
            </a:r>
            <a:r>
              <a:rPr lang="en-US" dirty="0"/>
              <a:t>. As a library, it presents a single raster abstract data model and single vector abstract data model to the calling application for all supported formats. It also comes with a variety of useful command line utilities for data translation and processing. </a:t>
            </a:r>
          </a:p>
          <a:p>
            <a:pPr marL="158750" indent="0">
              <a:buNone/>
            </a:pPr>
            <a:endParaRPr lang="en-US" dirty="0"/>
          </a:p>
          <a:p>
            <a:pPr marL="158750" indent="0">
              <a:buNone/>
            </a:pPr>
            <a:r>
              <a:rPr lang="en-US" dirty="0"/>
              <a:t>A coordinate reference system (CRS) is a framework for defining the location of points on Earth using coordinates.</a:t>
            </a:r>
          </a:p>
        </p:txBody>
      </p:sp>
    </p:spTree>
    <p:extLst>
      <p:ext uri="{BB962C8B-B14F-4D97-AF65-F5344CB8AC3E}">
        <p14:creationId xmlns:p14="http://schemas.microsoft.com/office/powerpoint/2010/main" val="33881957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sz="1100" b="0" i="0" u="none" strike="noStrike" cap="none" dirty="0">
                <a:solidFill>
                  <a:srgbClr val="000000"/>
                </a:solidFill>
                <a:effectLst/>
                <a:latin typeface="Arial"/>
                <a:ea typeface="Arial"/>
                <a:cs typeface="Arial"/>
                <a:sym typeface="Arial"/>
              </a:rPr>
              <a:t>This notebook builds “tape‑measure” transects across each Right‑of‑Way (ROW) polygon (roadbeds and sidewalks). For each polygon, we create a fast, stable proxy </a:t>
            </a:r>
            <a:r>
              <a:rPr lang="en-US" sz="1100" b="1" i="0" u="none" strike="noStrike" cap="none" dirty="0">
                <a:solidFill>
                  <a:srgbClr val="000000"/>
                </a:solidFill>
                <a:effectLst/>
                <a:latin typeface="Arial"/>
                <a:ea typeface="Arial"/>
                <a:cs typeface="Arial"/>
                <a:sym typeface="Arial"/>
              </a:rPr>
              <a:t>centerline</a:t>
            </a:r>
            <a:r>
              <a:rPr lang="en-US" sz="1100" b="0" i="0" u="none" strike="noStrike" cap="none" dirty="0">
                <a:solidFill>
                  <a:srgbClr val="000000"/>
                </a:solidFill>
                <a:effectLst/>
                <a:latin typeface="Arial"/>
                <a:ea typeface="Arial"/>
                <a:cs typeface="Arial"/>
                <a:sym typeface="Arial"/>
              </a:rPr>
              <a:t> from the polygon’s </a:t>
            </a:r>
            <a:r>
              <a:rPr lang="en-US" sz="1100" b="1" i="0" u="none" strike="noStrike" cap="none" dirty="0">
                <a:solidFill>
                  <a:srgbClr val="000000"/>
                </a:solidFill>
                <a:effectLst/>
                <a:latin typeface="Arial"/>
                <a:ea typeface="Arial"/>
                <a:cs typeface="Arial"/>
                <a:sym typeface="Arial"/>
              </a:rPr>
              <a:t>oriented minimum bounding rectangle</a:t>
            </a:r>
            <a:r>
              <a:rPr lang="en-US" sz="1100" b="0" i="0" u="none" strike="noStrike" cap="none" dirty="0">
                <a:solidFill>
                  <a:srgbClr val="000000"/>
                </a:solidFill>
                <a:effectLst/>
                <a:latin typeface="Arial"/>
                <a:ea typeface="Arial"/>
                <a:cs typeface="Arial"/>
                <a:sym typeface="Arial"/>
              </a:rPr>
              <a:t>, sample points along it, emit </a:t>
            </a:r>
            <a:r>
              <a:rPr lang="en-US" sz="1100" b="1" i="0" u="none" strike="noStrike" cap="none" dirty="0">
                <a:solidFill>
                  <a:srgbClr val="000000"/>
                </a:solidFill>
                <a:effectLst/>
                <a:latin typeface="Arial"/>
                <a:ea typeface="Arial"/>
                <a:cs typeface="Arial"/>
                <a:sym typeface="Arial"/>
              </a:rPr>
              <a:t>perpendicular</a:t>
            </a:r>
            <a:r>
              <a:rPr lang="en-US" sz="1100" b="0" i="0" u="none" strike="noStrike" cap="none" dirty="0">
                <a:solidFill>
                  <a:srgbClr val="000000"/>
                </a:solidFill>
                <a:effectLst/>
                <a:latin typeface="Arial"/>
                <a:ea typeface="Arial"/>
                <a:cs typeface="Arial"/>
                <a:sym typeface="Arial"/>
              </a:rPr>
              <a:t> lines, and </a:t>
            </a:r>
            <a:r>
              <a:rPr lang="en-US" sz="1100" b="1" i="0" u="none" strike="noStrike" cap="none" dirty="0">
                <a:solidFill>
                  <a:srgbClr val="000000"/>
                </a:solidFill>
                <a:effectLst/>
                <a:latin typeface="Arial"/>
                <a:ea typeface="Arial"/>
                <a:cs typeface="Arial"/>
                <a:sym typeface="Arial"/>
              </a:rPr>
              <a:t>clip</a:t>
            </a:r>
            <a:r>
              <a:rPr lang="en-US" sz="1100" b="0" i="0" u="none" strike="noStrike" cap="none" dirty="0">
                <a:solidFill>
                  <a:srgbClr val="000000"/>
                </a:solidFill>
                <a:effectLst/>
                <a:latin typeface="Arial"/>
                <a:ea typeface="Arial"/>
                <a:cs typeface="Arial"/>
                <a:sym typeface="Arial"/>
              </a:rPr>
              <a:t> those lines exactly to the polygon edges so each transect spans boundary‑to‑boundary. The result is a defensible set of width measurements at regular intervals.</a:t>
            </a:r>
          </a:p>
          <a:p>
            <a:pPr marL="158750" indent="0">
              <a:buNone/>
            </a:pPr>
            <a:endParaRPr lang="en-US" sz="1100" b="0" i="0" u="none" strike="noStrike" cap="none" dirty="0">
              <a:solidFill>
                <a:srgbClr val="000000"/>
              </a:solidFill>
              <a:effectLst/>
              <a:latin typeface="Arial"/>
              <a:cs typeface="Arial"/>
              <a:sym typeface="Arial"/>
            </a:endParaRPr>
          </a:p>
          <a:p>
            <a:pPr marL="158750" indent="0">
              <a:buNone/>
            </a:pPr>
            <a:r>
              <a:rPr lang="en-US" b="0" dirty="0"/>
              <a:t>EPSG Geodetic Parameter Dataset (also EPSG registry) is a public registry of </a:t>
            </a:r>
            <a:r>
              <a:rPr lang="en-US" b="0" dirty="0">
                <a:hlinkClick r:id="rId3" tooltip="Geodetic datum"/>
              </a:rPr>
              <a:t>geodetic datums</a:t>
            </a:r>
            <a:r>
              <a:rPr lang="en-US" b="0" dirty="0"/>
              <a:t>, </a:t>
            </a:r>
            <a:r>
              <a:rPr lang="en-US" b="0" dirty="0">
                <a:hlinkClick r:id="rId4" tooltip="Spatial reference system"/>
              </a:rPr>
              <a:t>spatial reference systems</a:t>
            </a:r>
            <a:r>
              <a:rPr lang="en-US" b="0" dirty="0"/>
              <a:t>, </a:t>
            </a:r>
            <a:r>
              <a:rPr lang="en-US" b="0" dirty="0">
                <a:hlinkClick r:id="rId5" tooltip="Earth ellipsoid"/>
              </a:rPr>
              <a:t>Earth ellipsoids</a:t>
            </a:r>
            <a:r>
              <a:rPr lang="en-US" b="0" dirty="0"/>
              <a:t>, coordinate transformations and related </a:t>
            </a:r>
            <a:r>
              <a:rPr lang="en-US" b="0" dirty="0">
                <a:hlinkClick r:id="rId6" tooltip="Unit of measurement"/>
              </a:rPr>
              <a:t>units of measurement</a:t>
            </a:r>
            <a:r>
              <a:rPr lang="en-US" b="0" dirty="0"/>
              <a:t>, originated by a member of the </a:t>
            </a:r>
            <a:r>
              <a:rPr lang="en-US" b="0" dirty="0">
                <a:hlinkClick r:id="rId7" tooltip="European Petroleum Survey Group"/>
              </a:rPr>
              <a:t>European Petroleum Survey Group</a:t>
            </a:r>
            <a:r>
              <a:rPr lang="en-US" b="0" dirty="0"/>
              <a:t> (EPSG) in 1985</a:t>
            </a:r>
          </a:p>
          <a:p>
            <a:pPr marL="158750" indent="0">
              <a:buNone/>
            </a:pPr>
            <a:endParaRPr lang="en-US" b="0"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0" dirty="0"/>
              <a:t>2253 - NAD83 / New York Long Island (</a:t>
            </a:r>
            <a:r>
              <a:rPr lang="en-US" b="0" dirty="0" err="1"/>
              <a:t>ftUS</a:t>
            </a:r>
            <a:r>
              <a:rPr lang="en-US" b="0" dirty="0"/>
              <a:t>)</a:t>
            </a:r>
          </a:p>
          <a:p>
            <a:pPr marL="158750" indent="0">
              <a:buNone/>
            </a:pPr>
            <a:endParaRPr lang="en-US" dirty="0"/>
          </a:p>
          <a:p>
            <a:pPr marL="158750" indent="0">
              <a:buNone/>
            </a:pPr>
            <a:r>
              <a:rPr lang="en-US" dirty="0"/>
              <a:t>An oriented minimum bounding box (OMBB) is the smallest-area rectangle that encloses a set of points or a geometric object, which is rotated to fit the object's orientation more tightly than an axis-aligned bounding box (AABB). This orientation makes the OMBB more accurate for tasks like collision detection and space representation, particularly for irregularly shaped objects or when dealing with assemblies.</a:t>
            </a:r>
          </a:p>
        </p:txBody>
      </p:sp>
    </p:spTree>
    <p:extLst>
      <p:ext uri="{BB962C8B-B14F-4D97-AF65-F5344CB8AC3E}">
        <p14:creationId xmlns:p14="http://schemas.microsoft.com/office/powerpoint/2010/main" val="27921417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0"/>
            <a:r>
              <a:rPr lang="en-US" sz="1100" b="0" i="0" u="none" strike="noStrike" cap="none" dirty="0">
                <a:solidFill>
                  <a:srgbClr val="000000"/>
                </a:solidFill>
                <a:effectLst/>
                <a:latin typeface="Arial"/>
                <a:ea typeface="Arial"/>
                <a:cs typeface="Arial"/>
                <a:sym typeface="Arial"/>
              </a:rPr>
              <a:t>1) Environment setup</a:t>
            </a:r>
          </a:p>
          <a:p>
            <a:pPr lvl="0"/>
            <a:r>
              <a:rPr lang="en-US" sz="1100" b="0" i="0" u="none" strike="noStrike" cap="none" dirty="0">
                <a:solidFill>
                  <a:srgbClr val="000000"/>
                </a:solidFill>
                <a:effectLst/>
                <a:latin typeface="Arial"/>
                <a:ea typeface="Arial"/>
                <a:cs typeface="Arial"/>
                <a:sym typeface="Arial"/>
              </a:rPr>
              <a:t>Create and activate a </a:t>
            </a:r>
            <a:r>
              <a:rPr lang="en-US" sz="1100" b="0" i="0" u="none" strike="noStrike" cap="none" dirty="0" err="1">
                <a:solidFill>
                  <a:srgbClr val="000000"/>
                </a:solidFill>
                <a:effectLst/>
                <a:latin typeface="Arial"/>
                <a:ea typeface="Arial"/>
                <a:cs typeface="Arial"/>
                <a:sym typeface="Arial"/>
              </a:rPr>
              <a:t>conda</a:t>
            </a:r>
            <a:r>
              <a:rPr lang="en-US" sz="1100" b="0" i="0" u="none" strike="noStrike" cap="none" dirty="0">
                <a:solidFill>
                  <a:srgbClr val="000000"/>
                </a:solidFill>
                <a:effectLst/>
                <a:latin typeface="Arial"/>
                <a:ea typeface="Arial"/>
                <a:cs typeface="Arial"/>
                <a:sym typeface="Arial"/>
              </a:rPr>
              <a:t> environment with the geospatial stack (run in a terminal, not in this notebook):</a:t>
            </a:r>
          </a:p>
          <a:p>
            <a:pPr lvl="0"/>
            <a:r>
              <a:rPr lang="en-US" sz="1100" b="0" i="0" u="none" strike="noStrike" cap="none" dirty="0" err="1">
                <a:solidFill>
                  <a:srgbClr val="000000"/>
                </a:solidFill>
                <a:effectLst/>
                <a:latin typeface="Arial"/>
                <a:ea typeface="Arial"/>
                <a:cs typeface="Arial"/>
                <a:sym typeface="Arial"/>
              </a:rPr>
              <a:t>conda</a:t>
            </a:r>
            <a:r>
              <a:rPr lang="en-US" sz="1100" b="0" i="0" u="none" strike="noStrike" cap="none" dirty="0">
                <a:solidFill>
                  <a:srgbClr val="000000"/>
                </a:solidFill>
                <a:effectLst/>
                <a:latin typeface="Arial"/>
                <a:ea typeface="Arial"/>
                <a:cs typeface="Arial"/>
                <a:sym typeface="Arial"/>
              </a:rPr>
              <a:t> create -n row python</a:t>
            </a:r>
            <a:r>
              <a:rPr lang="en-US" sz="1100" b="1" i="0" u="none" strike="noStrike" cap="none" dirty="0">
                <a:solidFill>
                  <a:srgbClr val="000000"/>
                </a:solidFill>
                <a:effectLst/>
                <a:latin typeface="Arial"/>
                <a:ea typeface="Arial"/>
                <a:cs typeface="Arial"/>
                <a:sym typeface="Arial"/>
              </a:rPr>
              <a:t>=</a:t>
            </a:r>
            <a:r>
              <a:rPr lang="en-US" sz="1100" b="0" i="0" u="none" strike="noStrike" cap="none" dirty="0">
                <a:solidFill>
                  <a:srgbClr val="000000"/>
                </a:solidFill>
                <a:effectLst/>
                <a:latin typeface="Arial"/>
                <a:ea typeface="Arial"/>
                <a:cs typeface="Arial"/>
                <a:sym typeface="Arial"/>
              </a:rPr>
              <a:t>3.11 </a:t>
            </a:r>
            <a:r>
              <a:rPr lang="en-US" sz="1100" b="0" i="0" u="none" strike="noStrike" cap="none" dirty="0" err="1">
                <a:solidFill>
                  <a:srgbClr val="000000"/>
                </a:solidFill>
                <a:effectLst/>
                <a:latin typeface="Arial"/>
                <a:ea typeface="Arial"/>
                <a:cs typeface="Arial"/>
                <a:sym typeface="Arial"/>
              </a:rPr>
              <a:t>geopandas</a:t>
            </a:r>
            <a:r>
              <a:rPr lang="en-US" sz="1100" b="0" i="0" u="none" strike="noStrike" cap="none" dirty="0">
                <a:solidFill>
                  <a:srgbClr val="000000"/>
                </a:solidFill>
                <a:effectLst/>
                <a:latin typeface="Arial"/>
                <a:ea typeface="Arial"/>
                <a:cs typeface="Arial"/>
                <a:sym typeface="Arial"/>
              </a:rPr>
              <a:t> shapely </a:t>
            </a:r>
            <a:r>
              <a:rPr lang="en-US" sz="1100" b="0" i="0" u="none" strike="noStrike" cap="none" dirty="0" err="1">
                <a:solidFill>
                  <a:srgbClr val="000000"/>
                </a:solidFill>
                <a:effectLst/>
                <a:latin typeface="Arial"/>
                <a:ea typeface="Arial"/>
                <a:cs typeface="Arial"/>
                <a:sym typeface="Arial"/>
              </a:rPr>
              <a:t>fiona</a:t>
            </a:r>
            <a:r>
              <a:rPr lang="en-US" sz="1100" b="0" i="0" u="none" strike="noStrike" cap="none" dirty="0">
                <a:solidFill>
                  <a:srgbClr val="000000"/>
                </a:solidFill>
                <a:effectLst/>
                <a:latin typeface="Arial"/>
                <a:ea typeface="Arial"/>
                <a:cs typeface="Arial"/>
                <a:sym typeface="Arial"/>
              </a:rPr>
              <a:t> </a:t>
            </a:r>
            <a:r>
              <a:rPr lang="en-US" sz="1100" b="0" i="0" u="none" strike="noStrike" cap="none" dirty="0" err="1">
                <a:solidFill>
                  <a:srgbClr val="000000"/>
                </a:solidFill>
                <a:effectLst/>
                <a:latin typeface="Arial"/>
                <a:ea typeface="Arial"/>
                <a:cs typeface="Arial"/>
                <a:sym typeface="Arial"/>
              </a:rPr>
              <a:t>rtree</a:t>
            </a:r>
            <a:r>
              <a:rPr lang="en-US" sz="1100" b="0" i="0" u="none" strike="noStrike" cap="none" dirty="0">
                <a:solidFill>
                  <a:srgbClr val="000000"/>
                </a:solidFill>
                <a:effectLst/>
                <a:latin typeface="Arial"/>
                <a:ea typeface="Arial"/>
                <a:cs typeface="Arial"/>
                <a:sym typeface="Arial"/>
              </a:rPr>
              <a:t> -c </a:t>
            </a:r>
            <a:r>
              <a:rPr lang="en-US" sz="1100" b="0" i="0" u="none" strike="noStrike" cap="none" dirty="0" err="1">
                <a:solidFill>
                  <a:srgbClr val="000000"/>
                </a:solidFill>
                <a:effectLst/>
                <a:latin typeface="Arial"/>
                <a:ea typeface="Arial"/>
                <a:cs typeface="Arial"/>
                <a:sym typeface="Arial"/>
              </a:rPr>
              <a:t>conda</a:t>
            </a:r>
            <a:r>
              <a:rPr lang="en-US" sz="1100" b="0" i="0" u="none" strike="noStrike" cap="none" dirty="0">
                <a:solidFill>
                  <a:srgbClr val="000000"/>
                </a:solidFill>
                <a:effectLst/>
                <a:latin typeface="Arial"/>
                <a:ea typeface="Arial"/>
                <a:cs typeface="Arial"/>
                <a:sym typeface="Arial"/>
              </a:rPr>
              <a:t>-forge </a:t>
            </a:r>
            <a:r>
              <a:rPr lang="en-US" sz="1100" b="0" i="0" u="none" strike="noStrike" cap="none" dirty="0" err="1">
                <a:solidFill>
                  <a:srgbClr val="000000"/>
                </a:solidFill>
                <a:effectLst/>
                <a:latin typeface="Arial"/>
                <a:ea typeface="Arial"/>
                <a:cs typeface="Arial"/>
                <a:sym typeface="Arial"/>
              </a:rPr>
              <a:t>conda</a:t>
            </a:r>
            <a:r>
              <a:rPr lang="en-US" sz="1100" b="0" i="0" u="none" strike="noStrike" cap="none" dirty="0">
                <a:solidFill>
                  <a:srgbClr val="000000"/>
                </a:solidFill>
                <a:effectLst/>
                <a:latin typeface="Arial"/>
                <a:ea typeface="Arial"/>
                <a:cs typeface="Arial"/>
                <a:sym typeface="Arial"/>
              </a:rPr>
              <a:t> activate row </a:t>
            </a:r>
          </a:p>
          <a:p>
            <a:pPr lvl="0"/>
            <a:r>
              <a:rPr lang="en-US" sz="1100" b="0" i="0" u="none" strike="noStrike" cap="none" dirty="0" err="1">
                <a:solidFill>
                  <a:srgbClr val="000000"/>
                </a:solidFill>
                <a:effectLst/>
                <a:latin typeface="Arial"/>
                <a:ea typeface="Arial"/>
                <a:cs typeface="Arial"/>
                <a:sym typeface="Arial"/>
              </a:rPr>
              <a:t>rtree</a:t>
            </a:r>
            <a:r>
              <a:rPr lang="en-US" sz="1100" b="0" i="0" u="none" strike="noStrike" cap="none" dirty="0">
                <a:solidFill>
                  <a:srgbClr val="000000"/>
                </a:solidFill>
                <a:effectLst/>
                <a:latin typeface="Arial"/>
                <a:ea typeface="Arial"/>
                <a:cs typeface="Arial"/>
                <a:sym typeface="Arial"/>
              </a:rPr>
              <a:t> is optional but speeds up spatial operations.</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2) Inputs</a:t>
            </a:r>
          </a:p>
          <a:p>
            <a:pPr lvl="0"/>
            <a:r>
              <a:rPr lang="en-US" sz="1100" b="0" i="0" u="none" strike="noStrike" cap="none" dirty="0">
                <a:solidFill>
                  <a:srgbClr val="000000"/>
                </a:solidFill>
                <a:effectLst/>
                <a:latin typeface="Arial"/>
                <a:ea typeface="Arial"/>
                <a:cs typeface="Arial"/>
                <a:sym typeface="Arial"/>
              </a:rPr>
              <a:t>Shapefiles (polygons):</a:t>
            </a:r>
          </a:p>
          <a:p>
            <a:pPr lvl="0"/>
            <a:r>
              <a:rPr lang="en-US" sz="1100" b="0" i="0" u="none" strike="noStrike" cap="none" dirty="0">
                <a:solidFill>
                  <a:srgbClr val="000000"/>
                </a:solidFill>
                <a:effectLst/>
                <a:latin typeface="Arial"/>
                <a:ea typeface="Arial"/>
                <a:cs typeface="Arial"/>
                <a:sym typeface="Arial"/>
              </a:rPr>
              <a:t>Roadbed_... .</a:t>
            </a:r>
            <a:r>
              <a:rPr lang="en-US" sz="1100" b="0" i="0" u="none" strike="noStrike" cap="none" dirty="0" err="1">
                <a:solidFill>
                  <a:srgbClr val="000000"/>
                </a:solidFill>
                <a:effectLst/>
                <a:latin typeface="Arial"/>
                <a:ea typeface="Arial"/>
                <a:cs typeface="Arial"/>
                <a:sym typeface="Arial"/>
              </a:rPr>
              <a:t>shp</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SIDEWALK_... .</a:t>
            </a:r>
            <a:r>
              <a:rPr lang="en-US" sz="1100" b="0" i="0" u="none" strike="noStrike" cap="none" dirty="0" err="1">
                <a:solidFill>
                  <a:srgbClr val="000000"/>
                </a:solidFill>
                <a:effectLst/>
                <a:latin typeface="Arial"/>
                <a:ea typeface="Arial"/>
                <a:cs typeface="Arial"/>
                <a:sym typeface="Arial"/>
              </a:rPr>
              <a:t>shp</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Recommended CRS: </a:t>
            </a:r>
            <a:r>
              <a:rPr lang="en-US" sz="1100" b="1" i="0" u="none" strike="noStrike" cap="none" dirty="0">
                <a:solidFill>
                  <a:srgbClr val="000000"/>
                </a:solidFill>
                <a:effectLst/>
                <a:latin typeface="Arial"/>
                <a:ea typeface="Arial"/>
                <a:cs typeface="Arial"/>
                <a:sym typeface="Arial"/>
              </a:rPr>
              <a:t>EPSG:2263</a:t>
            </a:r>
            <a:r>
              <a:rPr lang="en-US" sz="1100" b="0" i="0" u="none" strike="noStrike" cap="none" dirty="0">
                <a:solidFill>
                  <a:srgbClr val="000000"/>
                </a:solidFill>
                <a:effectLst/>
                <a:latin typeface="Arial"/>
                <a:ea typeface="Arial"/>
                <a:cs typeface="Arial"/>
                <a:sym typeface="Arial"/>
              </a:rPr>
              <a:t> (US feet). The script will set/convert to 2263 if needed.</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3) Key parameters</a:t>
            </a:r>
          </a:p>
          <a:p>
            <a:pPr lvl="0"/>
            <a:r>
              <a:rPr lang="en-US" sz="1100" b="1" i="0" u="none" strike="noStrike" cap="none" dirty="0">
                <a:solidFill>
                  <a:srgbClr val="000000"/>
                </a:solidFill>
                <a:effectLst/>
                <a:latin typeface="Arial"/>
                <a:ea typeface="Arial"/>
                <a:cs typeface="Arial"/>
                <a:sym typeface="Arial"/>
              </a:rPr>
              <a:t>Exactly what this cell does:</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Defines input paths and output locations.</a:t>
            </a:r>
          </a:p>
          <a:p>
            <a:pPr lvl="0"/>
            <a:r>
              <a:rPr lang="en-US" sz="1100" b="0" i="0" u="none" strike="noStrike" cap="none" dirty="0">
                <a:solidFill>
                  <a:srgbClr val="000000"/>
                </a:solidFill>
                <a:effectLst/>
                <a:latin typeface="Arial"/>
                <a:ea typeface="Arial"/>
                <a:cs typeface="Arial"/>
                <a:sym typeface="Arial"/>
              </a:rPr>
              <a:t>Sets spacing (</a:t>
            </a:r>
            <a:r>
              <a:rPr lang="en-US" sz="1100" b="1" i="0" u="none" strike="noStrike" cap="none" dirty="0">
                <a:solidFill>
                  <a:srgbClr val="000000"/>
                </a:solidFill>
                <a:effectLst/>
                <a:latin typeface="Arial"/>
                <a:ea typeface="Arial"/>
                <a:cs typeface="Arial"/>
                <a:sym typeface="Arial"/>
              </a:rPr>
              <a:t>interval</a:t>
            </a:r>
            <a:r>
              <a:rPr lang="en-US" sz="1100" b="0" i="0" u="none" strike="noStrike" cap="none" dirty="0">
                <a:solidFill>
                  <a:srgbClr val="000000"/>
                </a:solidFill>
                <a:effectLst/>
                <a:latin typeface="Arial"/>
                <a:ea typeface="Arial"/>
                <a:cs typeface="Arial"/>
                <a:sym typeface="Arial"/>
              </a:rPr>
              <a:t>) between transects and the half‑length (</a:t>
            </a:r>
            <a:r>
              <a:rPr lang="en-US" sz="1100" b="1" i="0" u="none" strike="noStrike" cap="none" dirty="0">
                <a:solidFill>
                  <a:srgbClr val="000000"/>
                </a:solidFill>
                <a:effectLst/>
                <a:latin typeface="Arial"/>
                <a:ea typeface="Arial"/>
                <a:cs typeface="Arial"/>
                <a:sym typeface="Arial"/>
              </a:rPr>
              <a:t>reach</a:t>
            </a:r>
            <a:r>
              <a:rPr lang="en-US" sz="1100" b="0" i="0" u="none" strike="noStrike" cap="none" dirty="0">
                <a:solidFill>
                  <a:srgbClr val="000000"/>
                </a:solidFill>
                <a:effectLst/>
                <a:latin typeface="Arial"/>
                <a:ea typeface="Arial"/>
                <a:cs typeface="Arial"/>
                <a:sym typeface="Arial"/>
              </a:rPr>
              <a:t>) of raw perpendiculars before clipping.</a:t>
            </a:r>
          </a:p>
          <a:p>
            <a:pPr lvl="0"/>
            <a:r>
              <a:rPr lang="en-US" sz="1100" b="0" i="0" u="none" strike="noStrike" cap="none" dirty="0">
                <a:solidFill>
                  <a:srgbClr val="000000"/>
                </a:solidFill>
                <a:effectLst/>
                <a:latin typeface="Arial"/>
                <a:ea typeface="Arial"/>
                <a:cs typeface="Arial"/>
                <a:sym typeface="Arial"/>
              </a:rPr>
              <a:t>Configures sampling for quick iteration, Shapefile export toggle, and the target CRS in feet.</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4) Imports &amp; Setup</a:t>
            </a:r>
          </a:p>
          <a:p>
            <a:pPr lvl="0"/>
            <a:r>
              <a:rPr lang="en-US" sz="1100" b="1" i="0" u="none" strike="noStrike" cap="none" dirty="0">
                <a:solidFill>
                  <a:srgbClr val="000000"/>
                </a:solidFill>
                <a:effectLst/>
                <a:latin typeface="Arial"/>
                <a:ea typeface="Arial"/>
                <a:cs typeface="Arial"/>
                <a:sym typeface="Arial"/>
              </a:rPr>
              <a:t>Exactly what this cell does:</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Imports core libraries.</a:t>
            </a:r>
          </a:p>
          <a:p>
            <a:pPr lvl="0"/>
            <a:r>
              <a:rPr lang="en-US" sz="1100" b="0" i="0" u="none" strike="noStrike" cap="none" dirty="0">
                <a:solidFill>
                  <a:srgbClr val="000000"/>
                </a:solidFill>
                <a:effectLst/>
                <a:latin typeface="Arial"/>
                <a:ea typeface="Arial"/>
                <a:cs typeface="Arial"/>
                <a:sym typeface="Arial"/>
              </a:rPr>
              <a:t>Sets up Matplotlib inline plotting (for QA).</a:t>
            </a:r>
          </a:p>
          <a:p>
            <a:pPr lvl="0"/>
            <a:r>
              <a:rPr lang="en-US" sz="1100" b="0" i="0" u="none" strike="noStrike" cap="none" dirty="0">
                <a:solidFill>
                  <a:srgbClr val="000000"/>
                </a:solidFill>
                <a:effectLst/>
                <a:latin typeface="Arial"/>
                <a:ea typeface="Arial"/>
                <a:cs typeface="Arial"/>
                <a:sym typeface="Arial"/>
              </a:rPr>
              <a:t>Does not alter global styles; plots are intentionally simple.</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5) Utility Helpers</a:t>
            </a:r>
          </a:p>
          <a:p>
            <a:pPr lvl="0"/>
            <a:r>
              <a:rPr lang="en-US" sz="1100" b="1" i="0" u="none" strike="noStrike" cap="none" dirty="0">
                <a:solidFill>
                  <a:srgbClr val="000000"/>
                </a:solidFill>
                <a:effectLst/>
                <a:latin typeface="Arial"/>
                <a:ea typeface="Arial"/>
                <a:cs typeface="Arial"/>
                <a:sym typeface="Arial"/>
              </a:rPr>
              <a:t>Exactly what this cell does:</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Provides safe file deletion helpers to clear previous exports (especially Shapefile sidecars) so you don’t get stale/locked files on re-runs.</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6) Geometry Foundations</a:t>
            </a:r>
          </a:p>
          <a:p>
            <a:pPr lvl="0"/>
            <a:r>
              <a:rPr lang="en-US" sz="1100" b="1" i="0" u="none" strike="noStrike" cap="none" dirty="0">
                <a:solidFill>
                  <a:srgbClr val="000000"/>
                </a:solidFill>
                <a:effectLst/>
                <a:latin typeface="Arial"/>
                <a:ea typeface="Arial"/>
                <a:cs typeface="Arial"/>
                <a:sym typeface="Arial"/>
              </a:rPr>
              <a:t>Exactly what this cell does:</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Builds a straight‑line </a:t>
            </a:r>
            <a:r>
              <a:rPr lang="en-US" sz="1100" b="1" i="0" u="none" strike="noStrike" cap="none" dirty="0">
                <a:solidFill>
                  <a:srgbClr val="000000"/>
                </a:solidFill>
                <a:effectLst/>
                <a:latin typeface="Arial"/>
                <a:ea typeface="Arial"/>
                <a:cs typeface="Arial"/>
                <a:sym typeface="Arial"/>
              </a:rPr>
              <a:t>centerline proxy</a:t>
            </a:r>
            <a:r>
              <a:rPr lang="en-US" sz="1100" b="0" i="0" u="none" strike="noStrike" cap="none" dirty="0">
                <a:solidFill>
                  <a:srgbClr val="000000"/>
                </a:solidFill>
                <a:effectLst/>
                <a:latin typeface="Arial"/>
                <a:ea typeface="Arial"/>
                <a:cs typeface="Arial"/>
                <a:sym typeface="Arial"/>
              </a:rPr>
              <a:t> from the polygon’s </a:t>
            </a:r>
            <a:r>
              <a:rPr lang="en-US" sz="1100" b="1" i="0" u="none" strike="noStrike" cap="none" dirty="0">
                <a:solidFill>
                  <a:srgbClr val="000000"/>
                </a:solidFill>
                <a:effectLst/>
                <a:latin typeface="Arial"/>
                <a:ea typeface="Arial"/>
                <a:cs typeface="Arial"/>
                <a:sym typeface="Arial"/>
              </a:rPr>
              <a:t>minimum rotated rectangle</a:t>
            </a:r>
            <a:r>
              <a:rPr lang="en-US" sz="1100" b="0" i="0" u="none" strike="noStrike" cap="none" dirty="0">
                <a:solidFill>
                  <a:srgbClr val="000000"/>
                </a:solidFill>
                <a:effectLst/>
                <a:latin typeface="Arial"/>
                <a:ea typeface="Arial"/>
                <a:cs typeface="Arial"/>
                <a:sym typeface="Arial"/>
              </a:rPr>
              <a:t> (longest edge).</a:t>
            </a:r>
          </a:p>
          <a:p>
            <a:pPr lvl="0"/>
            <a:r>
              <a:rPr lang="en-US" sz="1100" b="0" i="0" u="none" strike="noStrike" cap="none" dirty="0">
                <a:solidFill>
                  <a:srgbClr val="000000"/>
                </a:solidFill>
                <a:effectLst/>
                <a:latin typeface="Arial"/>
                <a:ea typeface="Arial"/>
                <a:cs typeface="Arial"/>
                <a:sym typeface="Arial"/>
              </a:rPr>
              <a:t>Samples points along that centerline at a fixed interval.</a:t>
            </a:r>
          </a:p>
          <a:p>
            <a:pPr lvl="0"/>
            <a:r>
              <a:rPr lang="en-US" sz="1100" b="0" i="0" u="none" strike="noStrike" cap="none" dirty="0">
                <a:solidFill>
                  <a:srgbClr val="000000"/>
                </a:solidFill>
                <a:effectLst/>
                <a:latin typeface="Arial"/>
                <a:ea typeface="Arial"/>
                <a:cs typeface="Arial"/>
                <a:sym typeface="Arial"/>
              </a:rPr>
              <a:t>Computes a unit </a:t>
            </a:r>
            <a:r>
              <a:rPr lang="en-US" sz="1100" b="1" i="0" u="none" strike="noStrike" cap="none" dirty="0">
                <a:solidFill>
                  <a:srgbClr val="000000"/>
                </a:solidFill>
                <a:effectLst/>
                <a:latin typeface="Arial"/>
                <a:ea typeface="Arial"/>
                <a:cs typeface="Arial"/>
                <a:sym typeface="Arial"/>
              </a:rPr>
              <a:t>tangent</a:t>
            </a:r>
            <a:r>
              <a:rPr lang="en-US" sz="1100" b="0" i="0" u="none" strike="noStrike" cap="none" dirty="0">
                <a:solidFill>
                  <a:srgbClr val="000000"/>
                </a:solidFill>
                <a:effectLst/>
                <a:latin typeface="Arial"/>
                <a:ea typeface="Arial"/>
                <a:cs typeface="Arial"/>
                <a:sym typeface="Arial"/>
              </a:rPr>
              <a:t> at each sample and rotates it 90° to get a </a:t>
            </a:r>
            <a:r>
              <a:rPr lang="en-US" sz="1100" b="1" i="0" u="none" strike="noStrike" cap="none" dirty="0">
                <a:solidFill>
                  <a:srgbClr val="000000"/>
                </a:solidFill>
                <a:effectLst/>
                <a:latin typeface="Arial"/>
                <a:ea typeface="Arial"/>
                <a:cs typeface="Arial"/>
                <a:sym typeface="Arial"/>
              </a:rPr>
              <a:t>perpendicular</a:t>
            </a:r>
            <a:r>
              <a:rPr lang="en-US" sz="1100" b="0" i="0" u="none" strike="noStrike" cap="none" dirty="0">
                <a:solidFill>
                  <a:srgbClr val="000000"/>
                </a:solidFill>
                <a:effectLst/>
                <a:latin typeface="Arial"/>
                <a:ea typeface="Arial"/>
                <a:cs typeface="Arial"/>
                <a:sym typeface="Arial"/>
              </a:rPr>
              <a:t> (normal).</a:t>
            </a:r>
          </a:p>
          <a:p>
            <a:pPr lvl="0"/>
            <a:r>
              <a:rPr lang="en-US" sz="1100" b="0" i="0" u="none" strike="noStrike" cap="none" dirty="0">
                <a:solidFill>
                  <a:srgbClr val="000000"/>
                </a:solidFill>
                <a:effectLst/>
                <a:latin typeface="Arial"/>
                <a:ea typeface="Arial"/>
                <a:cs typeface="Arial"/>
                <a:sym typeface="Arial"/>
              </a:rPr>
              <a:t>Creates a long raw transect for each sample and </a:t>
            </a:r>
            <a:r>
              <a:rPr lang="en-US" sz="1100" b="1" i="0" u="none" strike="noStrike" cap="none" dirty="0">
                <a:solidFill>
                  <a:srgbClr val="000000"/>
                </a:solidFill>
                <a:effectLst/>
                <a:latin typeface="Arial"/>
                <a:ea typeface="Arial"/>
                <a:cs typeface="Arial"/>
                <a:sym typeface="Arial"/>
              </a:rPr>
              <a:t>clips</a:t>
            </a:r>
            <a:r>
              <a:rPr lang="en-US" sz="1100" b="0" i="0" u="none" strike="noStrike" cap="none" dirty="0">
                <a:solidFill>
                  <a:srgbClr val="000000"/>
                </a:solidFill>
                <a:effectLst/>
                <a:latin typeface="Arial"/>
                <a:ea typeface="Arial"/>
                <a:cs typeface="Arial"/>
                <a:sym typeface="Arial"/>
              </a:rPr>
              <a:t> it to the polygon boundaries so endpoints lie on the edges (or to the longest interior piece if boundary intersections are messy).</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7) Build Transects</a:t>
            </a:r>
          </a:p>
          <a:p>
            <a:pPr lvl="0"/>
            <a:r>
              <a:rPr lang="en-US" sz="1100" b="1" i="0" u="none" strike="noStrike" cap="none" dirty="0">
                <a:solidFill>
                  <a:srgbClr val="000000"/>
                </a:solidFill>
                <a:effectLst/>
                <a:latin typeface="Arial"/>
                <a:ea typeface="Arial"/>
                <a:cs typeface="Arial"/>
                <a:sym typeface="Arial"/>
              </a:rPr>
              <a:t>Exactly what this cell does:</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For a single polygon, computes the centerline, samples points at the configured interval, creates perpendiculars, and clips them.</a:t>
            </a:r>
          </a:p>
          <a:p>
            <a:pPr lvl="0"/>
            <a:r>
              <a:rPr lang="en-US" sz="1100" b="0" i="0" u="none" strike="noStrike" cap="none" dirty="0">
                <a:solidFill>
                  <a:srgbClr val="000000"/>
                </a:solidFill>
                <a:effectLst/>
                <a:latin typeface="Arial"/>
                <a:ea typeface="Arial"/>
                <a:cs typeface="Arial"/>
                <a:sym typeface="Arial"/>
              </a:rPr>
              <a:t>Returns (centerline, [</a:t>
            </a:r>
            <a:r>
              <a:rPr lang="en-US" sz="1100" b="0" i="0" u="none" strike="noStrike" cap="none" dirty="0" err="1">
                <a:solidFill>
                  <a:srgbClr val="000000"/>
                </a:solidFill>
                <a:effectLst/>
                <a:latin typeface="Arial"/>
                <a:ea typeface="Arial"/>
                <a:cs typeface="Arial"/>
                <a:sym typeface="Arial"/>
              </a:rPr>
              <a:t>clipped_transects</a:t>
            </a:r>
            <a:r>
              <a:rPr lang="en-US" sz="1100" b="0" i="0" u="none" strike="noStrike" cap="none" dirty="0">
                <a:solidFill>
                  <a:srgbClr val="000000"/>
                </a:solidFill>
                <a:effectLst/>
                <a:latin typeface="Arial"/>
                <a:ea typeface="Arial"/>
                <a:cs typeface="Arial"/>
                <a:sym typeface="Arial"/>
              </a:rPr>
              <a:t>...]).</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8) Pipeline</a:t>
            </a:r>
          </a:p>
          <a:p>
            <a:pPr lvl="0"/>
            <a:r>
              <a:rPr lang="en-US" sz="1100" b="1" i="0" u="none" strike="noStrike" cap="none" dirty="0">
                <a:solidFill>
                  <a:srgbClr val="000000"/>
                </a:solidFill>
                <a:effectLst/>
                <a:latin typeface="Arial"/>
                <a:ea typeface="Arial"/>
                <a:cs typeface="Arial"/>
                <a:sym typeface="Arial"/>
              </a:rPr>
              <a:t>Exactly what this cell does:</a:t>
            </a:r>
            <a:endParaRPr lang="en-US" sz="1100" b="0" i="0" u="none" strike="noStrike" cap="none" dirty="0">
              <a:solidFill>
                <a:srgbClr val="000000"/>
              </a:solidFill>
              <a:effectLst/>
              <a:latin typeface="Arial"/>
              <a:ea typeface="Arial"/>
              <a:cs typeface="Arial"/>
              <a:sym typeface="Arial"/>
            </a:endParaRPr>
          </a:p>
          <a:p>
            <a:pPr lvl="0"/>
            <a:r>
              <a:rPr lang="en-US" sz="1100" b="1" i="0" u="none" strike="noStrike" cap="none" dirty="0">
                <a:solidFill>
                  <a:srgbClr val="000000"/>
                </a:solidFill>
                <a:effectLst/>
                <a:latin typeface="Arial"/>
                <a:ea typeface="Arial"/>
                <a:cs typeface="Arial"/>
                <a:sym typeface="Arial"/>
              </a:rPr>
              <a:t>Read</a:t>
            </a:r>
            <a:r>
              <a:rPr lang="en-US" sz="1100" b="0" i="0" u="none" strike="noStrike" cap="none" dirty="0">
                <a:solidFill>
                  <a:srgbClr val="000000"/>
                </a:solidFill>
                <a:effectLst/>
                <a:latin typeface="Arial"/>
                <a:ea typeface="Arial"/>
                <a:cs typeface="Arial"/>
                <a:sym typeface="Arial"/>
              </a:rPr>
              <a:t> roadbed/sidewalk shapefiles (via </a:t>
            </a:r>
            <a:r>
              <a:rPr lang="en-US" sz="1100" b="0" i="0" u="none" strike="noStrike" cap="none" dirty="0" err="1">
                <a:solidFill>
                  <a:srgbClr val="000000"/>
                </a:solidFill>
                <a:effectLst/>
                <a:latin typeface="Arial"/>
                <a:ea typeface="Arial"/>
                <a:cs typeface="Arial"/>
                <a:sym typeface="Arial"/>
              </a:rPr>
              <a:t>GeoPandas</a:t>
            </a:r>
            <a:r>
              <a:rPr lang="en-US" sz="1100" b="0" i="0" u="none" strike="noStrike" cap="none" dirty="0">
                <a:solidFill>
                  <a:srgbClr val="000000"/>
                </a:solidFill>
                <a:effectLst/>
                <a:latin typeface="Arial"/>
                <a:ea typeface="Arial"/>
                <a:cs typeface="Arial"/>
                <a:sym typeface="Arial"/>
              </a:rPr>
              <a:t>/Fiona).</a:t>
            </a:r>
          </a:p>
          <a:p>
            <a:pPr lvl="0"/>
            <a:r>
              <a:rPr lang="en-US" sz="1100" b="1" i="0" u="none" strike="noStrike" cap="none" dirty="0">
                <a:solidFill>
                  <a:srgbClr val="000000"/>
                </a:solidFill>
                <a:effectLst/>
                <a:latin typeface="Arial"/>
                <a:ea typeface="Arial"/>
                <a:cs typeface="Arial"/>
                <a:sym typeface="Arial"/>
              </a:rPr>
              <a:t>Ensure CRS</a:t>
            </a:r>
            <a:r>
              <a:rPr lang="en-US" sz="1100" b="0" i="0" u="none" strike="noStrike" cap="none" dirty="0">
                <a:solidFill>
                  <a:srgbClr val="000000"/>
                </a:solidFill>
                <a:effectLst/>
                <a:latin typeface="Arial"/>
                <a:ea typeface="Arial"/>
                <a:cs typeface="Arial"/>
                <a:sym typeface="Arial"/>
              </a:rPr>
              <a:t> is EPSG:2263 (feet) for consistent distance math.</a:t>
            </a:r>
          </a:p>
          <a:p>
            <a:pPr lvl="0"/>
            <a:r>
              <a:rPr lang="en-US" sz="1100" b="1" i="0" u="none" strike="noStrike" cap="none" dirty="0">
                <a:solidFill>
                  <a:srgbClr val="000000"/>
                </a:solidFill>
                <a:effectLst/>
                <a:latin typeface="Arial"/>
                <a:ea typeface="Arial"/>
                <a:cs typeface="Arial"/>
                <a:sym typeface="Arial"/>
              </a:rPr>
              <a:t>Optionally sample</a:t>
            </a:r>
            <a:r>
              <a:rPr lang="en-US" sz="1100" b="0" i="0" u="none" strike="noStrike" cap="none" dirty="0">
                <a:solidFill>
                  <a:srgbClr val="000000"/>
                </a:solidFill>
                <a:effectLst/>
                <a:latin typeface="Arial"/>
                <a:ea typeface="Arial"/>
                <a:cs typeface="Arial"/>
                <a:sym typeface="Arial"/>
              </a:rPr>
              <a:t> first </a:t>
            </a:r>
            <a:r>
              <a:rPr lang="en-US" sz="1100" b="0" i="1" u="none" strike="noStrike" cap="none" dirty="0">
                <a:solidFill>
                  <a:srgbClr val="000000"/>
                </a:solidFill>
                <a:effectLst/>
                <a:latin typeface="Arial"/>
                <a:ea typeface="Arial"/>
                <a:cs typeface="Arial"/>
                <a:sym typeface="Arial"/>
              </a:rPr>
              <a:t>N</a:t>
            </a:r>
            <a:r>
              <a:rPr lang="en-US" sz="1100" b="0" i="0" u="none" strike="noStrike" cap="none" dirty="0">
                <a:solidFill>
                  <a:srgbClr val="000000"/>
                </a:solidFill>
                <a:effectLst/>
                <a:latin typeface="Arial"/>
                <a:ea typeface="Arial"/>
                <a:cs typeface="Arial"/>
                <a:sym typeface="Arial"/>
              </a:rPr>
              <a:t> features for quick iteration.</a:t>
            </a:r>
          </a:p>
          <a:p>
            <a:pPr lvl="0"/>
            <a:r>
              <a:rPr lang="en-US" sz="1100" b="1" i="0" u="none" strike="noStrike" cap="none" dirty="0">
                <a:solidFill>
                  <a:srgbClr val="000000"/>
                </a:solidFill>
                <a:effectLst/>
                <a:latin typeface="Arial"/>
                <a:ea typeface="Arial"/>
                <a:cs typeface="Arial"/>
                <a:sym typeface="Arial"/>
              </a:rPr>
              <a:t>Loop over polygons</a:t>
            </a:r>
            <a:r>
              <a:rPr lang="en-US" sz="1100" b="0" i="0" u="none" strike="noStrike" cap="none" dirty="0">
                <a:solidFill>
                  <a:srgbClr val="000000"/>
                </a:solidFill>
                <a:effectLst/>
                <a:latin typeface="Arial"/>
                <a:ea typeface="Arial"/>
                <a:cs typeface="Arial"/>
                <a:sym typeface="Arial"/>
              </a:rPr>
              <a:t> and build centerlines/transects (handling </a:t>
            </a:r>
            <a:r>
              <a:rPr lang="en-US" sz="1100" b="0" i="0" u="none" strike="noStrike" cap="none" dirty="0" err="1">
                <a:solidFill>
                  <a:srgbClr val="000000"/>
                </a:solidFill>
                <a:effectLst/>
                <a:latin typeface="Arial"/>
                <a:ea typeface="Arial"/>
                <a:cs typeface="Arial"/>
                <a:sym typeface="Arial"/>
              </a:rPr>
              <a:t>MultiPolygons</a:t>
            </a:r>
            <a:r>
              <a:rPr lang="en-US" sz="1100" b="0" i="0" u="none" strike="noStrike" cap="none" dirty="0">
                <a:solidFill>
                  <a:srgbClr val="000000"/>
                </a:solidFill>
                <a:effectLst/>
                <a:latin typeface="Arial"/>
                <a:ea typeface="Arial"/>
                <a:cs typeface="Arial"/>
                <a:sym typeface="Arial"/>
              </a:rPr>
              <a:t>).</a:t>
            </a:r>
          </a:p>
          <a:p>
            <a:pPr lvl="0"/>
            <a:r>
              <a:rPr lang="en-US" sz="1100" b="1" i="0" u="none" strike="noStrike" cap="none" dirty="0">
                <a:solidFill>
                  <a:srgbClr val="000000"/>
                </a:solidFill>
                <a:effectLst/>
                <a:latin typeface="Arial"/>
                <a:ea typeface="Arial"/>
                <a:cs typeface="Arial"/>
                <a:sym typeface="Arial"/>
              </a:rPr>
              <a:t>Assemble </a:t>
            </a:r>
            <a:r>
              <a:rPr lang="en-US" sz="1100" b="1" i="0" u="none" strike="noStrike" cap="none" dirty="0" err="1">
                <a:solidFill>
                  <a:srgbClr val="000000"/>
                </a:solidFill>
                <a:effectLst/>
                <a:latin typeface="Arial"/>
                <a:ea typeface="Arial"/>
                <a:cs typeface="Arial"/>
                <a:sym typeface="Arial"/>
              </a:rPr>
              <a:t>GeoDataFrames</a:t>
            </a:r>
            <a:r>
              <a:rPr lang="en-US" sz="1100" b="0" i="0" u="none" strike="noStrike" cap="none" dirty="0">
                <a:solidFill>
                  <a:srgbClr val="000000"/>
                </a:solidFill>
                <a:effectLst/>
                <a:latin typeface="Arial"/>
                <a:ea typeface="Arial"/>
                <a:cs typeface="Arial"/>
                <a:sym typeface="Arial"/>
              </a:rPr>
              <a:t> for export and return them.</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9) Run the Pipeline</a:t>
            </a:r>
          </a:p>
          <a:p>
            <a:pPr lvl="0"/>
            <a:r>
              <a:rPr lang="en-US" sz="1100" b="1" i="0" u="none" strike="noStrike" cap="none" dirty="0">
                <a:solidFill>
                  <a:srgbClr val="000000"/>
                </a:solidFill>
                <a:effectLst/>
                <a:latin typeface="Arial"/>
                <a:ea typeface="Arial"/>
                <a:cs typeface="Arial"/>
                <a:sym typeface="Arial"/>
              </a:rPr>
              <a:t>Exactly what this cell does:</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Executes the process with your parameters.</a:t>
            </a:r>
          </a:p>
          <a:p>
            <a:pPr lvl="0"/>
            <a:r>
              <a:rPr lang="en-US" sz="1100" b="0" i="0" u="none" strike="noStrike" cap="none" dirty="0">
                <a:solidFill>
                  <a:srgbClr val="000000"/>
                </a:solidFill>
                <a:effectLst/>
                <a:latin typeface="Arial"/>
                <a:ea typeface="Arial"/>
                <a:cs typeface="Arial"/>
                <a:sym typeface="Arial"/>
              </a:rPr>
              <a:t>Prints basic counts to confirm output density.</a:t>
            </a:r>
          </a:p>
          <a:p>
            <a:pPr lvl="0"/>
            <a:r>
              <a:rPr lang="en-US" sz="1100" b="0" i="0" u="none" strike="noStrike" cap="none" dirty="0">
                <a:solidFill>
                  <a:srgbClr val="000000"/>
                </a:solidFill>
                <a:effectLst/>
                <a:latin typeface="Arial"/>
                <a:ea typeface="Arial"/>
                <a:cs typeface="Arial"/>
                <a:sym typeface="Arial"/>
              </a:rPr>
              <a:t>If counts look low, check CRS and increase *_REACH_FT.</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10) Exports</a:t>
            </a:r>
          </a:p>
          <a:p>
            <a:pPr lvl="0"/>
            <a:r>
              <a:rPr lang="en-US" sz="1100" b="1" i="0" u="none" strike="noStrike" cap="none" dirty="0">
                <a:solidFill>
                  <a:srgbClr val="000000"/>
                </a:solidFill>
                <a:effectLst/>
                <a:latin typeface="Arial"/>
                <a:ea typeface="Arial"/>
                <a:cs typeface="Arial"/>
                <a:sym typeface="Arial"/>
              </a:rPr>
              <a:t>Exactly what this cell does:</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Writes a clean </a:t>
            </a:r>
            <a:r>
              <a:rPr lang="en-US" sz="1100" b="1" i="0" u="none" strike="noStrike" cap="none" dirty="0" err="1">
                <a:solidFill>
                  <a:srgbClr val="000000"/>
                </a:solidFill>
                <a:effectLst/>
                <a:latin typeface="Arial"/>
                <a:ea typeface="Arial"/>
                <a:cs typeface="Arial"/>
                <a:sym typeface="Arial"/>
              </a:rPr>
              <a:t>GeoPackage</a:t>
            </a:r>
            <a:r>
              <a:rPr lang="en-US" sz="1100" b="0" i="0" u="none" strike="noStrike" cap="none" dirty="0">
                <a:solidFill>
                  <a:srgbClr val="000000"/>
                </a:solidFill>
                <a:effectLst/>
                <a:latin typeface="Arial"/>
                <a:ea typeface="Arial"/>
                <a:cs typeface="Arial"/>
                <a:sym typeface="Arial"/>
              </a:rPr>
              <a:t> with four layers.</a:t>
            </a:r>
          </a:p>
          <a:p>
            <a:pPr lvl="0"/>
            <a:r>
              <a:rPr lang="en-US" sz="1100" b="0" i="0" u="none" strike="noStrike" cap="none" dirty="0">
                <a:solidFill>
                  <a:srgbClr val="000000"/>
                </a:solidFill>
                <a:effectLst/>
                <a:latin typeface="Arial"/>
                <a:ea typeface="Arial"/>
                <a:cs typeface="Arial"/>
                <a:sym typeface="Arial"/>
              </a:rPr>
              <a:t>Optionally clears and writes </a:t>
            </a:r>
            <a:r>
              <a:rPr lang="en-US" sz="1100" b="1" i="0" u="none" strike="noStrike" cap="none" dirty="0">
                <a:solidFill>
                  <a:srgbClr val="000000"/>
                </a:solidFill>
                <a:effectLst/>
                <a:latin typeface="Arial"/>
                <a:ea typeface="Arial"/>
                <a:cs typeface="Arial"/>
                <a:sym typeface="Arial"/>
              </a:rPr>
              <a:t>Shapefiles</a:t>
            </a:r>
            <a:r>
              <a:rPr lang="en-US" sz="1100" b="0" i="0" u="none" strike="noStrike" cap="none" dirty="0">
                <a:solidFill>
                  <a:srgbClr val="000000"/>
                </a:solidFill>
                <a:effectLst/>
                <a:latin typeface="Arial"/>
                <a:ea typeface="Arial"/>
                <a:cs typeface="Arial"/>
                <a:sym typeface="Arial"/>
              </a:rPr>
              <a:t> for compatibility.</a:t>
            </a:r>
          </a:p>
          <a:p>
            <a:pPr lvl="0"/>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11) Visualization for QA</a:t>
            </a:r>
          </a:p>
          <a:p>
            <a:pPr lvl="0"/>
            <a:r>
              <a:rPr lang="en-US" sz="1100" b="1" i="0" u="none" strike="noStrike" cap="none" dirty="0">
                <a:solidFill>
                  <a:srgbClr val="000000"/>
                </a:solidFill>
                <a:effectLst/>
                <a:latin typeface="Arial"/>
                <a:ea typeface="Arial"/>
                <a:cs typeface="Arial"/>
                <a:sym typeface="Arial"/>
              </a:rPr>
              <a:t>Exactly what this cell does:</a:t>
            </a:r>
            <a:endParaRPr lang="en-US" sz="1100" b="0" i="0" u="none" strike="noStrike" cap="none" dirty="0">
              <a:solidFill>
                <a:srgbClr val="000000"/>
              </a:solidFill>
              <a:effectLst/>
              <a:latin typeface="Arial"/>
              <a:ea typeface="Arial"/>
              <a:cs typeface="Arial"/>
              <a:sym typeface="Arial"/>
            </a:endParaRPr>
          </a:p>
          <a:p>
            <a:pPr lvl="0"/>
            <a:r>
              <a:rPr lang="en-US" sz="1100" b="0" i="0" u="none" strike="noStrike" cap="none" dirty="0">
                <a:solidFill>
                  <a:srgbClr val="000000"/>
                </a:solidFill>
                <a:effectLst/>
                <a:latin typeface="Arial"/>
                <a:ea typeface="Arial"/>
                <a:cs typeface="Arial"/>
                <a:sym typeface="Arial"/>
              </a:rPr>
              <a:t>Produces a quick two‑panel plot showing centerlines (bold) and transects (thin) for roadbeds and sidewalks.</a:t>
            </a:r>
          </a:p>
          <a:p>
            <a:pPr lvl="0"/>
            <a:r>
              <a:rPr lang="en-US" sz="1100" b="0" i="0" u="none" strike="noStrike" cap="none" dirty="0">
                <a:solidFill>
                  <a:srgbClr val="000000"/>
                </a:solidFill>
                <a:effectLst/>
                <a:latin typeface="Arial"/>
                <a:ea typeface="Arial"/>
                <a:cs typeface="Arial"/>
                <a:sym typeface="Arial"/>
              </a:rPr>
              <a:t>For large datasets, keep SAMPLE_LIMIT small to render quickly.</a:t>
            </a:r>
          </a:p>
          <a:p>
            <a:endParaRPr lang="en-US" dirty="0"/>
          </a:p>
        </p:txBody>
      </p:sp>
    </p:spTree>
    <p:extLst>
      <p:ext uri="{BB962C8B-B14F-4D97-AF65-F5344CB8AC3E}">
        <p14:creationId xmlns:p14="http://schemas.microsoft.com/office/powerpoint/2010/main" val="3973898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226207" y="158154"/>
            <a:ext cx="8702639"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sz="3600" b="1">
                <a:solidFill>
                  <a:srgbClr val="00518E"/>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dirty="0"/>
          </a:p>
        </p:txBody>
      </p:sp>
      <p:sp>
        <p:nvSpPr>
          <p:cNvPr id="18" name="Google Shape;18;p4"/>
          <p:cNvSpPr txBox="1">
            <a:spLocks noGrp="1"/>
          </p:cNvSpPr>
          <p:nvPr>
            <p:ph type="body" idx="1"/>
          </p:nvPr>
        </p:nvSpPr>
        <p:spPr>
          <a:xfrm>
            <a:off x="226208" y="847344"/>
            <a:ext cx="8702638" cy="3736608"/>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sz="2400">
                <a:solidFill>
                  <a:srgbClr val="00518E"/>
                </a:solidFill>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dirty="0"/>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 name="Group 1">
            <a:extLst>
              <a:ext uri="{FF2B5EF4-FFF2-40B4-BE49-F238E27FC236}">
                <a16:creationId xmlns:a16="http://schemas.microsoft.com/office/drawing/2014/main" id="{FE75327B-1FD7-71DE-548D-7A0DAACCAF0D}"/>
              </a:ext>
            </a:extLst>
          </p:cNvPr>
          <p:cNvGrpSpPr/>
          <p:nvPr userDrawn="1"/>
        </p:nvGrpSpPr>
        <p:grpSpPr>
          <a:xfrm>
            <a:off x="58617" y="4654292"/>
            <a:ext cx="9026767" cy="489207"/>
            <a:chOff x="58617" y="4654292"/>
            <a:chExt cx="9026767" cy="489207"/>
          </a:xfrm>
        </p:grpSpPr>
        <p:sp>
          <p:nvSpPr>
            <p:cNvPr id="3" name="TextBox 2">
              <a:extLst>
                <a:ext uri="{FF2B5EF4-FFF2-40B4-BE49-F238E27FC236}">
                  <a16:creationId xmlns:a16="http://schemas.microsoft.com/office/drawing/2014/main" id="{AC4B7E2D-3D24-8D95-47C7-6CC30B185418}"/>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4" name="Graphic 3">
              <a:extLst>
                <a:ext uri="{FF2B5EF4-FFF2-40B4-BE49-F238E27FC236}">
                  <a16:creationId xmlns:a16="http://schemas.microsoft.com/office/drawing/2014/main" id="{16BB0A34-3616-A243-B543-B9D29775B6D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617" y="4654292"/>
              <a:ext cx="1236784" cy="489207"/>
            </a:xfrm>
            <a:prstGeom prst="rect">
              <a:avLst/>
            </a:prstGeom>
          </p:spPr>
        </p:pic>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svg"/></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17.jpg"/></Relationships>
</file>

<file path=ppt/slides/_rels/slide1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1.bin"/><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mromano1/Street-Width-ROW" TargetMode="External"/><Relationship Id="rId2" Type="http://schemas.openxmlformats.org/officeDocument/2006/relationships/hyperlink" Target="mailto:mromano1@dot.nyc.gov" TargetMode="External"/><Relationship Id="rId1" Type="http://schemas.openxmlformats.org/officeDocument/2006/relationships/slideLayout" Target="../slideLayouts/slideLayout3.xml"/><Relationship Id="rId6" Type="http://schemas.openxmlformats.org/officeDocument/2006/relationships/image" Target="../media/image20.jpg"/><Relationship Id="rId5" Type="http://schemas.openxmlformats.org/officeDocument/2006/relationships/image" Target="../media/image2.svg"/><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 Id="rId6" Type="http://schemas.openxmlformats.org/officeDocument/2006/relationships/image" Target="../media/image6.jpeg"/><Relationship Id="rId5" Type="http://schemas.openxmlformats.org/officeDocument/2006/relationships/image" Target="../media/image5.JP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jpg"/><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8" Type="http://schemas.openxmlformats.org/officeDocument/2006/relationships/image" Target="../media/image2.svg"/><Relationship Id="rId3" Type="http://schemas.openxmlformats.org/officeDocument/2006/relationships/hyperlink" Target="https://data.cityofnewyork.us/d/vfx9-tbb6" TargetMode="External"/><Relationship Id="rId7" Type="http://schemas.openxmlformats.org/officeDocument/2006/relationships/image" Target="../media/image1.png"/><Relationship Id="rId2" Type="http://schemas.openxmlformats.org/officeDocument/2006/relationships/hyperlink" Target="https://data.cityofnewyork.us/d/xgwd-7vhd" TargetMode="External"/><Relationship Id="rId1" Type="http://schemas.openxmlformats.org/officeDocument/2006/relationships/slideLayout" Target="../slideLayouts/slideLayout3.xml"/><Relationship Id="rId6" Type="http://schemas.openxmlformats.org/officeDocument/2006/relationships/hyperlink" Target="https://data.cityofnewyork.us/d/5zhs-2jue" TargetMode="External"/><Relationship Id="rId5" Type="http://schemas.openxmlformats.org/officeDocument/2006/relationships/hyperlink" Target="https://data.cityofnewyork.us/d/f888-ni5f" TargetMode="External"/><Relationship Id="rId10" Type="http://schemas.openxmlformats.org/officeDocument/2006/relationships/image" Target="../media/image10.png"/><Relationship Id="rId4" Type="http://schemas.openxmlformats.org/officeDocument/2006/relationships/hyperlink" Target="https://data.cityofnewyork.us/d/2v4z-66xt" TargetMode="External"/><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EF445-D336-29CB-01B9-3B111997CE00}"/>
              </a:ext>
            </a:extLst>
          </p:cNvPr>
          <p:cNvSpPr>
            <a:spLocks noGrp="1"/>
          </p:cNvSpPr>
          <p:nvPr>
            <p:ph type="title"/>
          </p:nvPr>
        </p:nvSpPr>
        <p:spPr/>
        <p:txBody>
          <a:bodyPr/>
          <a:lstStyle/>
          <a:p>
            <a:r>
              <a:rPr lang="en-US" dirty="0"/>
              <a:t>Why Python?</a:t>
            </a:r>
          </a:p>
        </p:txBody>
      </p:sp>
      <p:sp>
        <p:nvSpPr>
          <p:cNvPr id="3" name="Text Placeholder 2">
            <a:extLst>
              <a:ext uri="{FF2B5EF4-FFF2-40B4-BE49-F238E27FC236}">
                <a16:creationId xmlns:a16="http://schemas.microsoft.com/office/drawing/2014/main" id="{BAFD6A87-EF42-E08B-CF0B-E4B27661CD0D}"/>
              </a:ext>
            </a:extLst>
          </p:cNvPr>
          <p:cNvSpPr>
            <a:spLocks noGrp="1"/>
          </p:cNvSpPr>
          <p:nvPr>
            <p:ph type="body" idx="1"/>
          </p:nvPr>
        </p:nvSpPr>
        <p:spPr>
          <a:xfrm>
            <a:off x="226208" y="847344"/>
            <a:ext cx="8216751" cy="3736608"/>
          </a:xfrm>
        </p:spPr>
        <p:txBody>
          <a:bodyPr/>
          <a:lstStyle/>
          <a:p>
            <a:r>
              <a:rPr lang="en-US" b="1" i="1" dirty="0" err="1"/>
              <a:t>GeoPandas</a:t>
            </a:r>
            <a:r>
              <a:rPr lang="en-US" dirty="0"/>
              <a:t>: Idiomatic vector GIS operations using GDAL / Fiona / Shapely</a:t>
            </a:r>
          </a:p>
          <a:p>
            <a:r>
              <a:rPr lang="en-US" b="1" i="1" dirty="0"/>
              <a:t>Shapely</a:t>
            </a:r>
            <a:r>
              <a:rPr lang="en-US" dirty="0"/>
              <a:t>: Modern, robust geometry for clipping transects to polygon edges</a:t>
            </a:r>
          </a:p>
          <a:p>
            <a:r>
              <a:rPr lang="en-US" b="1" i="1" dirty="0"/>
              <a:t>Fiona</a:t>
            </a:r>
            <a:r>
              <a:rPr lang="en-US" dirty="0"/>
              <a:t>: Stable read / write of Shapefile / </a:t>
            </a:r>
            <a:r>
              <a:rPr lang="en-US" dirty="0" err="1"/>
              <a:t>GeoPackage</a:t>
            </a:r>
            <a:r>
              <a:rPr lang="en-US" dirty="0"/>
              <a:t> formats</a:t>
            </a:r>
          </a:p>
          <a:p>
            <a:r>
              <a:rPr lang="en-US" b="1" i="1" dirty="0"/>
              <a:t>Matplotlib</a:t>
            </a:r>
            <a:r>
              <a:rPr lang="en-US" dirty="0"/>
              <a:t>: Lightweight map previews</a:t>
            </a:r>
          </a:p>
        </p:txBody>
      </p:sp>
      <p:pic>
        <p:nvPicPr>
          <p:cNvPr id="8" name="Picture 7" descr="Logo, icon&#10;&#10;AI-generated content may be incorrect.">
            <a:extLst>
              <a:ext uri="{FF2B5EF4-FFF2-40B4-BE49-F238E27FC236}">
                <a16:creationId xmlns:a16="http://schemas.microsoft.com/office/drawing/2014/main" id="{166622E9-78F3-F5F6-0B23-FBCB615DB0A1}"/>
              </a:ext>
            </a:extLst>
          </p:cNvPr>
          <p:cNvPicPr>
            <a:picLocks noChangeAspect="1"/>
          </p:cNvPicPr>
          <p:nvPr/>
        </p:nvPicPr>
        <p:blipFill>
          <a:blip r:embed="rId3"/>
          <a:stretch>
            <a:fillRect/>
          </a:stretch>
        </p:blipFill>
        <p:spPr>
          <a:xfrm>
            <a:off x="309715" y="969631"/>
            <a:ext cx="356616" cy="356616"/>
          </a:xfrm>
          <a:prstGeom prst="rect">
            <a:avLst/>
          </a:prstGeom>
        </p:spPr>
      </p:pic>
      <p:pic>
        <p:nvPicPr>
          <p:cNvPr id="10" name="Picture 9">
            <a:extLst>
              <a:ext uri="{FF2B5EF4-FFF2-40B4-BE49-F238E27FC236}">
                <a16:creationId xmlns:a16="http://schemas.microsoft.com/office/drawing/2014/main" id="{E08ED9BE-30F7-64EA-B1A1-EDD51F9CB76C}"/>
              </a:ext>
            </a:extLst>
          </p:cNvPr>
          <p:cNvPicPr>
            <a:picLocks noChangeAspect="1"/>
          </p:cNvPicPr>
          <p:nvPr/>
        </p:nvPicPr>
        <p:blipFill>
          <a:blip r:embed="rId4"/>
          <a:stretch>
            <a:fillRect/>
          </a:stretch>
        </p:blipFill>
        <p:spPr>
          <a:xfrm>
            <a:off x="309715" y="3565740"/>
            <a:ext cx="356324" cy="356324"/>
          </a:xfrm>
          <a:prstGeom prst="rect">
            <a:avLst/>
          </a:prstGeom>
        </p:spPr>
      </p:pic>
      <p:pic>
        <p:nvPicPr>
          <p:cNvPr id="11" name="Picture 10" descr="Icon&#10;&#10;AI-generated content may be incorrect.">
            <a:extLst>
              <a:ext uri="{FF2B5EF4-FFF2-40B4-BE49-F238E27FC236}">
                <a16:creationId xmlns:a16="http://schemas.microsoft.com/office/drawing/2014/main" id="{37BBEFDA-D283-56A8-F806-C0895C3742D1}"/>
              </a:ext>
            </a:extLst>
          </p:cNvPr>
          <p:cNvPicPr>
            <a:picLocks noChangeAspect="1"/>
          </p:cNvPicPr>
          <p:nvPr/>
        </p:nvPicPr>
        <p:blipFill>
          <a:blip r:embed="rId5"/>
          <a:stretch>
            <a:fillRect/>
          </a:stretch>
        </p:blipFill>
        <p:spPr>
          <a:xfrm>
            <a:off x="309715" y="1824782"/>
            <a:ext cx="356616" cy="356616"/>
          </a:xfrm>
          <a:prstGeom prst="rect">
            <a:avLst/>
          </a:prstGeom>
        </p:spPr>
      </p:pic>
      <p:pic>
        <p:nvPicPr>
          <p:cNvPr id="13" name="Picture 12" descr="Icon&#10;&#10;AI-generated content may be incorrect.">
            <a:extLst>
              <a:ext uri="{FF2B5EF4-FFF2-40B4-BE49-F238E27FC236}">
                <a16:creationId xmlns:a16="http://schemas.microsoft.com/office/drawing/2014/main" id="{5B5377D6-2A77-F344-9FF1-76813F197F70}"/>
              </a:ext>
            </a:extLst>
          </p:cNvPr>
          <p:cNvPicPr>
            <a:picLocks noChangeAspect="1"/>
          </p:cNvPicPr>
          <p:nvPr/>
        </p:nvPicPr>
        <p:blipFill>
          <a:blip r:embed="rId5"/>
          <a:stretch>
            <a:fillRect/>
          </a:stretch>
        </p:blipFill>
        <p:spPr>
          <a:xfrm>
            <a:off x="309715" y="2695261"/>
            <a:ext cx="356616" cy="356616"/>
          </a:xfrm>
          <a:prstGeom prst="rect">
            <a:avLst/>
          </a:prstGeom>
        </p:spPr>
      </p:pic>
    </p:spTree>
    <p:extLst>
      <p:ext uri="{BB962C8B-B14F-4D97-AF65-F5344CB8AC3E}">
        <p14:creationId xmlns:p14="http://schemas.microsoft.com/office/powerpoint/2010/main" val="1714631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99E957-C5A9-26D6-ED5B-B6F1BDF7B09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5E66B2-1937-6BF3-AD5F-DA011C966C6E}"/>
              </a:ext>
            </a:extLst>
          </p:cNvPr>
          <p:cNvSpPr>
            <a:spLocks noGrp="1"/>
          </p:cNvSpPr>
          <p:nvPr>
            <p:ph type="title"/>
          </p:nvPr>
        </p:nvSpPr>
        <p:spPr/>
        <p:txBody>
          <a:bodyPr/>
          <a:lstStyle/>
          <a:p>
            <a:r>
              <a:rPr lang="en-US" dirty="0"/>
              <a:t>Python Method (High Level)</a:t>
            </a:r>
          </a:p>
        </p:txBody>
      </p:sp>
      <p:grpSp>
        <p:nvGrpSpPr>
          <p:cNvPr id="7" name="Group 6">
            <a:extLst>
              <a:ext uri="{FF2B5EF4-FFF2-40B4-BE49-F238E27FC236}">
                <a16:creationId xmlns:a16="http://schemas.microsoft.com/office/drawing/2014/main" id="{1ECAEDCE-3A44-3BA7-C29A-AC333AFF596A}"/>
              </a:ext>
            </a:extLst>
          </p:cNvPr>
          <p:cNvGrpSpPr/>
          <p:nvPr/>
        </p:nvGrpSpPr>
        <p:grpSpPr>
          <a:xfrm>
            <a:off x="58617" y="4654292"/>
            <a:ext cx="9026767" cy="489207"/>
            <a:chOff x="58617" y="4654292"/>
            <a:chExt cx="9026767" cy="489207"/>
          </a:xfrm>
        </p:grpSpPr>
        <p:sp>
          <p:nvSpPr>
            <p:cNvPr id="6" name="TextBox 5">
              <a:extLst>
                <a:ext uri="{FF2B5EF4-FFF2-40B4-BE49-F238E27FC236}">
                  <a16:creationId xmlns:a16="http://schemas.microsoft.com/office/drawing/2014/main" id="{6FD0232A-27BB-8CD3-3660-C05634434B17}"/>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5" name="Graphic 4">
              <a:extLst>
                <a:ext uri="{FF2B5EF4-FFF2-40B4-BE49-F238E27FC236}">
                  <a16:creationId xmlns:a16="http://schemas.microsoft.com/office/drawing/2014/main" id="{F9AFB84E-E539-B5AE-066C-0690FDA69CF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8617" y="4654292"/>
              <a:ext cx="1236784" cy="489207"/>
            </a:xfrm>
            <a:prstGeom prst="rect">
              <a:avLst/>
            </a:prstGeom>
          </p:spPr>
        </p:pic>
      </p:grpSp>
      <p:sp>
        <p:nvSpPr>
          <p:cNvPr id="4" name="Rectangle 1">
            <a:extLst>
              <a:ext uri="{FF2B5EF4-FFF2-40B4-BE49-F238E27FC236}">
                <a16:creationId xmlns:a16="http://schemas.microsoft.com/office/drawing/2014/main" id="{83E6E074-C5C1-664E-315E-A2F1DC1BD8E7}"/>
              </a:ext>
            </a:extLst>
          </p:cNvPr>
          <p:cNvSpPr>
            <a:spLocks noGrp="1" noChangeArrowheads="1"/>
          </p:cNvSpPr>
          <p:nvPr>
            <p:ph type="body" idx="1"/>
          </p:nvPr>
        </p:nvSpPr>
        <p:spPr bwMode="auto">
          <a:xfrm>
            <a:off x="226208" y="1145990"/>
            <a:ext cx="8917792"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indent="-457200" eaLnBrk="0" fontAlgn="base" hangingPunct="0">
              <a:lnSpc>
                <a:spcPct val="100000"/>
              </a:lnSpc>
              <a:spcBef>
                <a:spcPct val="0"/>
              </a:spcBef>
              <a:spcAft>
                <a:spcPts val="600"/>
              </a:spcAft>
              <a:buClrTx/>
              <a:buSzTx/>
            </a:pPr>
            <a:r>
              <a:rPr kumimoji="0" lang="en-US" altLang="en-US" i="0" u="none" strike="noStrike" cap="none" normalizeH="0" baseline="0" dirty="0">
                <a:ln>
                  <a:noFill/>
                </a:ln>
                <a:solidFill>
                  <a:schemeClr val="tx1"/>
                </a:solidFill>
                <a:effectLst/>
                <a:latin typeface="+mn-lt"/>
              </a:rPr>
              <a:t>Load Roadbed and Sidewalk data </a:t>
            </a:r>
            <a:r>
              <a:rPr lang="en-US" altLang="en-US" dirty="0">
                <a:solidFill>
                  <a:schemeClr val="tx1"/>
                </a:solidFill>
                <a:latin typeface="+mn-lt"/>
              </a:rPr>
              <a:t>P</a:t>
            </a:r>
            <a:r>
              <a:rPr kumimoji="0" lang="en-US" altLang="en-US" i="0" u="none" strike="noStrike" cap="none" normalizeH="0" baseline="0" dirty="0">
                <a:ln>
                  <a:noFill/>
                </a:ln>
                <a:solidFill>
                  <a:schemeClr val="tx1"/>
                </a:solidFill>
                <a:effectLst/>
                <a:latin typeface="+mn-lt"/>
              </a:rPr>
              <a:t>roject to EPSG:2263 (feet) for distance math</a:t>
            </a:r>
          </a:p>
          <a:p>
            <a:pPr indent="-457200" eaLnBrk="0" fontAlgn="base" hangingPunct="0">
              <a:lnSpc>
                <a:spcPct val="100000"/>
              </a:lnSpc>
              <a:spcBef>
                <a:spcPct val="0"/>
              </a:spcBef>
              <a:spcAft>
                <a:spcPts val="600"/>
              </a:spcAft>
              <a:buClrTx/>
              <a:buSzTx/>
            </a:pPr>
            <a:r>
              <a:rPr lang="en-US" altLang="en-US" sz="2400" dirty="0">
                <a:solidFill>
                  <a:schemeClr val="tx1"/>
                </a:solidFill>
                <a:latin typeface="+mn-lt"/>
              </a:rPr>
              <a:t>Calculate</a:t>
            </a:r>
            <a:r>
              <a:rPr kumimoji="0" lang="en-US" altLang="en-US" sz="2400" i="0" u="none" strike="noStrike" cap="none" normalizeH="0" baseline="0" dirty="0">
                <a:ln>
                  <a:noFill/>
                </a:ln>
                <a:solidFill>
                  <a:schemeClr val="tx1"/>
                </a:solidFill>
                <a:effectLst/>
                <a:latin typeface="+mn-lt"/>
              </a:rPr>
              <a:t> centerline using min. bounding box long axis</a:t>
            </a:r>
          </a:p>
          <a:p>
            <a:pPr indent="-457200" eaLnBrk="0" fontAlgn="base" hangingPunct="0">
              <a:lnSpc>
                <a:spcPct val="100000"/>
              </a:lnSpc>
              <a:spcBef>
                <a:spcPct val="0"/>
              </a:spcBef>
              <a:spcAft>
                <a:spcPts val="600"/>
              </a:spcAft>
              <a:buClrTx/>
              <a:buSzTx/>
            </a:pPr>
            <a:r>
              <a:rPr kumimoji="0" lang="en-US" altLang="en-US" i="0" u="none" strike="noStrike" cap="none" normalizeH="0" baseline="0" dirty="0">
                <a:ln>
                  <a:noFill/>
                </a:ln>
                <a:solidFill>
                  <a:schemeClr val="tx1"/>
                </a:solidFill>
                <a:effectLst/>
                <a:latin typeface="+mn-lt"/>
              </a:rPr>
              <a:t>Sample points every </a:t>
            </a:r>
            <a:r>
              <a:rPr lang="en-US" altLang="en-US" dirty="0">
                <a:solidFill>
                  <a:schemeClr val="tx1"/>
                </a:solidFill>
                <a:latin typeface="+mn-lt"/>
              </a:rPr>
              <a:t>20 </a:t>
            </a:r>
            <a:r>
              <a:rPr kumimoji="0" lang="en-US" altLang="en-US" i="0" u="none" strike="noStrike" cap="none" normalizeH="0" baseline="0" dirty="0">
                <a:ln>
                  <a:noFill/>
                </a:ln>
                <a:solidFill>
                  <a:schemeClr val="tx1"/>
                </a:solidFill>
                <a:effectLst/>
                <a:latin typeface="+mn-lt"/>
              </a:rPr>
              <a:t>ft along the centerline</a:t>
            </a:r>
          </a:p>
          <a:p>
            <a:pPr indent="-457200" eaLnBrk="0" fontAlgn="base" hangingPunct="0">
              <a:lnSpc>
                <a:spcPct val="100000"/>
              </a:lnSpc>
              <a:spcBef>
                <a:spcPct val="0"/>
              </a:spcBef>
              <a:spcAft>
                <a:spcPts val="600"/>
              </a:spcAft>
              <a:buClrTx/>
              <a:buSzTx/>
            </a:pPr>
            <a:r>
              <a:rPr kumimoji="0" lang="en-US" altLang="en-US" i="0" u="none" strike="noStrike" cap="none" normalizeH="0" baseline="0" dirty="0">
                <a:ln>
                  <a:noFill/>
                </a:ln>
                <a:solidFill>
                  <a:schemeClr val="tx1"/>
                </a:solidFill>
                <a:effectLst/>
                <a:latin typeface="+mn-lt"/>
              </a:rPr>
              <a:t>Build perpendicular raw transects</a:t>
            </a:r>
          </a:p>
          <a:p>
            <a:pPr indent="-457200" eaLnBrk="0" fontAlgn="base" hangingPunct="0">
              <a:lnSpc>
                <a:spcPct val="100000"/>
              </a:lnSpc>
              <a:spcBef>
                <a:spcPct val="0"/>
              </a:spcBef>
              <a:spcAft>
                <a:spcPts val="600"/>
              </a:spcAft>
              <a:buClrTx/>
              <a:buSzTx/>
            </a:pPr>
            <a:r>
              <a:rPr kumimoji="0" lang="en-US" altLang="en-US" i="0" u="none" strike="noStrike" cap="none" normalizeH="0" baseline="0" dirty="0">
                <a:ln>
                  <a:noFill/>
                </a:ln>
                <a:solidFill>
                  <a:schemeClr val="tx1"/>
                </a:solidFill>
                <a:effectLst/>
                <a:latin typeface="+mn-lt"/>
              </a:rPr>
              <a:t>Clip transects to polygon edges</a:t>
            </a:r>
          </a:p>
          <a:p>
            <a:pPr indent="-457200" eaLnBrk="0" fontAlgn="base" hangingPunct="0">
              <a:lnSpc>
                <a:spcPct val="100000"/>
              </a:lnSpc>
              <a:spcBef>
                <a:spcPct val="0"/>
              </a:spcBef>
              <a:spcAft>
                <a:spcPts val="600"/>
              </a:spcAft>
              <a:buClrTx/>
              <a:buSzTx/>
            </a:pPr>
            <a:r>
              <a:rPr kumimoji="0" lang="en-US" altLang="en-US" i="0" u="none" strike="noStrike" cap="none" normalizeH="0" baseline="0" dirty="0">
                <a:ln>
                  <a:noFill/>
                </a:ln>
                <a:solidFill>
                  <a:schemeClr val="tx1"/>
                </a:solidFill>
                <a:effectLst/>
                <a:latin typeface="+mn-lt"/>
              </a:rPr>
              <a:t>Export Roadbed and Sidewalk transects</a:t>
            </a:r>
          </a:p>
        </p:txBody>
      </p:sp>
    </p:spTree>
    <p:extLst>
      <p:ext uri="{BB962C8B-B14F-4D97-AF65-F5344CB8AC3E}">
        <p14:creationId xmlns:p14="http://schemas.microsoft.com/office/powerpoint/2010/main" val="1422260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4CEC92-6792-48C5-9A10-B4AB758FF1D1}"/>
              </a:ext>
            </a:extLst>
          </p:cNvPr>
          <p:cNvSpPr>
            <a:spLocks noGrp="1"/>
          </p:cNvSpPr>
          <p:nvPr>
            <p:ph type="title"/>
          </p:nvPr>
        </p:nvSpPr>
        <p:spPr>
          <a:xfrm>
            <a:off x="3546987" y="158154"/>
            <a:ext cx="5381859" cy="572700"/>
          </a:xfrm>
        </p:spPr>
        <p:txBody>
          <a:bodyPr/>
          <a:lstStyle/>
          <a:p>
            <a:pPr algn="r"/>
            <a:r>
              <a:rPr lang="en-US" dirty="0"/>
              <a:t>Python Method</a:t>
            </a:r>
            <a:br>
              <a:rPr lang="en-US" dirty="0"/>
            </a:br>
            <a:r>
              <a:rPr lang="en-US" dirty="0"/>
              <a:t> (Detail)</a:t>
            </a:r>
          </a:p>
        </p:txBody>
      </p:sp>
      <p:grpSp>
        <p:nvGrpSpPr>
          <p:cNvPr id="57" name="Group 56">
            <a:extLst>
              <a:ext uri="{FF2B5EF4-FFF2-40B4-BE49-F238E27FC236}">
                <a16:creationId xmlns:a16="http://schemas.microsoft.com/office/drawing/2014/main" id="{7AD1EB45-0C8A-4109-3D4D-EB3F1A7A90B0}"/>
              </a:ext>
            </a:extLst>
          </p:cNvPr>
          <p:cNvGrpSpPr/>
          <p:nvPr/>
        </p:nvGrpSpPr>
        <p:grpSpPr>
          <a:xfrm>
            <a:off x="1315478" y="4868"/>
            <a:ext cx="4536903" cy="4547798"/>
            <a:chOff x="1315478" y="4868"/>
            <a:chExt cx="4536903" cy="4547798"/>
          </a:xfrm>
        </p:grpSpPr>
        <p:sp>
          <p:nvSpPr>
            <p:cNvPr id="4" name="Flowchart: Terminator 3">
              <a:extLst>
                <a:ext uri="{FF2B5EF4-FFF2-40B4-BE49-F238E27FC236}">
                  <a16:creationId xmlns:a16="http://schemas.microsoft.com/office/drawing/2014/main" id="{BA247D4C-1351-9466-4871-F187D092453F}"/>
                </a:ext>
              </a:extLst>
            </p:cNvPr>
            <p:cNvSpPr/>
            <p:nvPr/>
          </p:nvSpPr>
          <p:spPr>
            <a:xfrm>
              <a:off x="1902911" y="1540925"/>
              <a:ext cx="784427" cy="502920"/>
            </a:xfrm>
            <a:prstGeom prst="flowChartTerminator">
              <a:avLst/>
            </a:prstGeom>
            <a:gradFill flip="none" rotWithShape="1">
              <a:gsLst>
                <a:gs pos="0">
                  <a:srgbClr val="FFFF00"/>
                </a:gs>
                <a:gs pos="100000">
                  <a:srgbClr val="00B050"/>
                </a:gs>
              </a:gsLst>
              <a:lin ang="0" scaled="1"/>
              <a:tileRect/>
            </a:gra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prstClr val="black">
                        <a:alpha val="40000"/>
                      </a:prstClr>
                    </a:outerShdw>
                  </a:effectLst>
                </a:rPr>
                <a:t>Import Data</a:t>
              </a:r>
            </a:p>
          </p:txBody>
        </p:sp>
        <p:sp>
          <p:nvSpPr>
            <p:cNvPr id="5" name="Flowchart: Terminator 4">
              <a:extLst>
                <a:ext uri="{FF2B5EF4-FFF2-40B4-BE49-F238E27FC236}">
                  <a16:creationId xmlns:a16="http://schemas.microsoft.com/office/drawing/2014/main" id="{A7004680-4532-E8B8-54DC-63906E239BA1}"/>
                </a:ext>
              </a:extLst>
            </p:cNvPr>
            <p:cNvSpPr/>
            <p:nvPr/>
          </p:nvSpPr>
          <p:spPr>
            <a:xfrm>
              <a:off x="1690704" y="2269088"/>
              <a:ext cx="784427" cy="502920"/>
            </a:xfrm>
            <a:prstGeom prst="flowChartTerminator">
              <a:avLst/>
            </a:prstGeom>
            <a:gradFill>
              <a:gsLst>
                <a:gs pos="0">
                  <a:srgbClr val="FFFF00"/>
                </a:gs>
                <a:gs pos="100000">
                  <a:srgbClr val="00B050"/>
                </a:gs>
              </a:gsLst>
              <a:lin ang="0" scaled="1"/>
            </a:gra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prstClr val="black">
                        <a:alpha val="40000"/>
                      </a:prstClr>
                    </a:outerShdw>
                  </a:effectLst>
                </a:rPr>
                <a:t>Setup</a:t>
              </a:r>
            </a:p>
          </p:txBody>
        </p:sp>
        <p:sp>
          <p:nvSpPr>
            <p:cNvPr id="6" name="Flowchart: Terminator 5">
              <a:extLst>
                <a:ext uri="{FF2B5EF4-FFF2-40B4-BE49-F238E27FC236}">
                  <a16:creationId xmlns:a16="http://schemas.microsoft.com/office/drawing/2014/main" id="{D0135707-1591-E344-509D-8FC83948A4B5}"/>
                </a:ext>
              </a:extLst>
            </p:cNvPr>
            <p:cNvSpPr/>
            <p:nvPr/>
          </p:nvSpPr>
          <p:spPr>
            <a:xfrm>
              <a:off x="1526089" y="3070123"/>
              <a:ext cx="959752" cy="502920"/>
            </a:xfrm>
            <a:prstGeom prst="flowChartTerminator">
              <a:avLst/>
            </a:prstGeom>
            <a:gradFill>
              <a:gsLst>
                <a:gs pos="0">
                  <a:srgbClr val="FFFF00"/>
                </a:gs>
                <a:gs pos="100000">
                  <a:srgbClr val="00B050"/>
                </a:gs>
              </a:gsLst>
              <a:lin ang="0" scaled="1"/>
            </a:gra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prstClr val="black">
                        <a:alpha val="40000"/>
                      </a:prstClr>
                    </a:outerShdw>
                  </a:effectLst>
                </a:rPr>
                <a:t>Import Libraries</a:t>
              </a:r>
            </a:p>
          </p:txBody>
        </p:sp>
        <p:sp>
          <p:nvSpPr>
            <p:cNvPr id="7" name="Flowchart: Terminator 6">
              <a:extLst>
                <a:ext uri="{FF2B5EF4-FFF2-40B4-BE49-F238E27FC236}">
                  <a16:creationId xmlns:a16="http://schemas.microsoft.com/office/drawing/2014/main" id="{9A3D48FD-CB48-4A6E-2D89-B7D3AADCECBA}"/>
                </a:ext>
              </a:extLst>
            </p:cNvPr>
            <p:cNvSpPr/>
            <p:nvPr/>
          </p:nvSpPr>
          <p:spPr>
            <a:xfrm>
              <a:off x="1821425" y="3798286"/>
              <a:ext cx="870523" cy="502920"/>
            </a:xfrm>
            <a:prstGeom prst="flowChartTerminator">
              <a:avLst/>
            </a:prstGeom>
            <a:gradFill>
              <a:gsLst>
                <a:gs pos="0">
                  <a:srgbClr val="FFFF00"/>
                </a:gs>
                <a:gs pos="100000">
                  <a:srgbClr val="00B050"/>
                </a:gs>
              </a:gsLst>
              <a:lin ang="0" scaled="1"/>
            </a:gra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prstClr val="black">
                        <a:alpha val="40000"/>
                      </a:prstClr>
                    </a:outerShdw>
                  </a:effectLst>
                </a:rPr>
                <a:t>Add Utilities</a:t>
              </a:r>
            </a:p>
          </p:txBody>
        </p:sp>
        <p:sp>
          <p:nvSpPr>
            <p:cNvPr id="8" name="Flowchart: Terminator 7">
              <a:extLst>
                <a:ext uri="{FF2B5EF4-FFF2-40B4-BE49-F238E27FC236}">
                  <a16:creationId xmlns:a16="http://schemas.microsoft.com/office/drawing/2014/main" id="{0CDF78C5-6FCE-291F-7BBA-EDF2E85538F4}"/>
                </a:ext>
              </a:extLst>
            </p:cNvPr>
            <p:cNvSpPr/>
            <p:nvPr/>
          </p:nvSpPr>
          <p:spPr>
            <a:xfrm>
              <a:off x="3000497" y="4049746"/>
              <a:ext cx="1092979" cy="502920"/>
            </a:xfrm>
            <a:prstGeom prst="flowChartTerminator">
              <a:avLst/>
            </a:prstGeom>
            <a:solidFill>
              <a:srgbClr val="00B050"/>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schemeClr val="bg1">
                        <a:alpha val="40000"/>
                      </a:schemeClr>
                    </a:outerShdw>
                  </a:effectLst>
                </a:rPr>
                <a:t>Geometry Setup</a:t>
              </a:r>
            </a:p>
          </p:txBody>
        </p:sp>
        <p:sp>
          <p:nvSpPr>
            <p:cNvPr id="9" name="Flowchart: Terminator 8">
              <a:extLst>
                <a:ext uri="{FF2B5EF4-FFF2-40B4-BE49-F238E27FC236}">
                  <a16:creationId xmlns:a16="http://schemas.microsoft.com/office/drawing/2014/main" id="{682F19E6-F71E-BD83-3156-F8646F69DFFF}"/>
                </a:ext>
              </a:extLst>
            </p:cNvPr>
            <p:cNvSpPr/>
            <p:nvPr/>
          </p:nvSpPr>
          <p:spPr>
            <a:xfrm>
              <a:off x="4370931" y="3808900"/>
              <a:ext cx="1092980" cy="502920"/>
            </a:xfrm>
            <a:prstGeom prst="flowChartTerminator">
              <a:avLst/>
            </a:prstGeom>
            <a:solidFill>
              <a:srgbClr val="00B050"/>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schemeClr val="bg1">
                        <a:alpha val="40000"/>
                      </a:schemeClr>
                    </a:outerShdw>
                  </a:effectLst>
                </a:rPr>
                <a:t>Build Transects</a:t>
              </a:r>
            </a:p>
          </p:txBody>
        </p:sp>
        <p:sp>
          <p:nvSpPr>
            <p:cNvPr id="10" name="Flowchart: Terminator 9">
              <a:extLst>
                <a:ext uri="{FF2B5EF4-FFF2-40B4-BE49-F238E27FC236}">
                  <a16:creationId xmlns:a16="http://schemas.microsoft.com/office/drawing/2014/main" id="{00C480C7-0A91-9C89-FA5B-09C98FDF0E21}"/>
                </a:ext>
              </a:extLst>
            </p:cNvPr>
            <p:cNvSpPr/>
            <p:nvPr/>
          </p:nvSpPr>
          <p:spPr>
            <a:xfrm>
              <a:off x="4917421" y="3066765"/>
              <a:ext cx="934960" cy="502920"/>
            </a:xfrm>
            <a:prstGeom prst="flowChartTerminator">
              <a:avLst/>
            </a:prstGeom>
            <a:solidFill>
              <a:srgbClr val="00B050"/>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schemeClr val="bg1">
                        <a:alpha val="40000"/>
                      </a:schemeClr>
                    </a:outerShdw>
                  </a:effectLst>
                </a:rPr>
                <a:t>Build Pipeline</a:t>
              </a:r>
            </a:p>
          </p:txBody>
        </p:sp>
        <p:sp>
          <p:nvSpPr>
            <p:cNvPr id="11" name="Flowchart: Terminator 10">
              <a:extLst>
                <a:ext uri="{FF2B5EF4-FFF2-40B4-BE49-F238E27FC236}">
                  <a16:creationId xmlns:a16="http://schemas.microsoft.com/office/drawing/2014/main" id="{2C648001-9619-BD9A-0AC7-8D65AFB906EB}"/>
                </a:ext>
              </a:extLst>
            </p:cNvPr>
            <p:cNvSpPr/>
            <p:nvPr/>
          </p:nvSpPr>
          <p:spPr>
            <a:xfrm>
              <a:off x="4460651" y="2269088"/>
              <a:ext cx="913540" cy="502920"/>
            </a:xfrm>
            <a:prstGeom prst="flowChartTerminator">
              <a:avLst/>
            </a:prstGeom>
            <a:solidFill>
              <a:srgbClr val="00B050"/>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schemeClr val="bg1">
                        <a:alpha val="40000"/>
                      </a:schemeClr>
                    </a:outerShdw>
                  </a:effectLst>
                </a:rPr>
                <a:t>Run Pipeline</a:t>
              </a:r>
            </a:p>
          </p:txBody>
        </p:sp>
        <p:sp>
          <p:nvSpPr>
            <p:cNvPr id="12" name="Flowchart: Terminator 11">
              <a:extLst>
                <a:ext uri="{FF2B5EF4-FFF2-40B4-BE49-F238E27FC236}">
                  <a16:creationId xmlns:a16="http://schemas.microsoft.com/office/drawing/2014/main" id="{7A84E6A4-8CDD-F4D6-D636-743F29D80B39}"/>
                </a:ext>
              </a:extLst>
            </p:cNvPr>
            <p:cNvSpPr/>
            <p:nvPr/>
          </p:nvSpPr>
          <p:spPr>
            <a:xfrm>
              <a:off x="3421658" y="2269088"/>
              <a:ext cx="913539" cy="502920"/>
            </a:xfrm>
            <a:prstGeom prst="flowChartTerminator">
              <a:avLst/>
            </a:prstGeom>
            <a:solidFill>
              <a:srgbClr val="00B050"/>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schemeClr val="bg1">
                        <a:alpha val="40000"/>
                      </a:schemeClr>
                    </a:outerShdw>
                  </a:effectLst>
                </a:rPr>
                <a:t>Export Data</a:t>
              </a:r>
            </a:p>
          </p:txBody>
        </p:sp>
        <p:sp>
          <p:nvSpPr>
            <p:cNvPr id="13" name="Flowchart: Terminator 12">
              <a:extLst>
                <a:ext uri="{FF2B5EF4-FFF2-40B4-BE49-F238E27FC236}">
                  <a16:creationId xmlns:a16="http://schemas.microsoft.com/office/drawing/2014/main" id="{1BE06CEC-3B3F-2E6D-A2A2-203978CC01EA}"/>
                </a:ext>
              </a:extLst>
            </p:cNvPr>
            <p:cNvSpPr/>
            <p:nvPr/>
          </p:nvSpPr>
          <p:spPr>
            <a:xfrm>
              <a:off x="3119284" y="3066765"/>
              <a:ext cx="604748" cy="502920"/>
            </a:xfrm>
            <a:prstGeom prst="flowChartTerminator">
              <a:avLst/>
            </a:prstGeom>
            <a:solidFill>
              <a:srgbClr val="00B050"/>
            </a:solidFill>
            <a:ln>
              <a:noFill/>
            </a:ln>
          </p:spPr>
          <p:style>
            <a:lnRef idx="2">
              <a:schemeClr val="accent5">
                <a:shade val="15000"/>
              </a:schemeClr>
            </a:lnRef>
            <a:fillRef idx="1">
              <a:schemeClr val="accent5"/>
            </a:fillRef>
            <a:effectRef idx="0">
              <a:schemeClr val="accent5"/>
            </a:effectRef>
            <a:fontRef idx="minor">
              <a:schemeClr val="lt1"/>
            </a:fontRef>
          </p:style>
          <p:txBody>
            <a:bodyPr rtlCol="0" anchor="ctr"/>
            <a:lstStyle/>
            <a:p>
              <a:pPr algn="ctr"/>
              <a:r>
                <a:rPr lang="en-US" dirty="0">
                  <a:solidFill>
                    <a:schemeClr val="tx1"/>
                  </a:solidFill>
                  <a:effectLst>
                    <a:outerShdw blurRad="50800" dist="38100" dir="2700000" algn="tl" rotWithShape="0">
                      <a:schemeClr val="bg1">
                        <a:alpha val="40000"/>
                      </a:schemeClr>
                    </a:outerShdw>
                  </a:effectLst>
                </a:rPr>
                <a:t>Map</a:t>
              </a:r>
            </a:p>
          </p:txBody>
        </p:sp>
        <p:pic>
          <p:nvPicPr>
            <p:cNvPr id="15" name="Picture 14">
              <a:extLst>
                <a:ext uri="{FF2B5EF4-FFF2-40B4-BE49-F238E27FC236}">
                  <a16:creationId xmlns:a16="http://schemas.microsoft.com/office/drawing/2014/main" id="{BE9FB86B-BE8A-DD63-1E58-4718BD9710FD}"/>
                </a:ext>
              </a:extLst>
            </p:cNvPr>
            <p:cNvPicPr>
              <a:picLocks noChangeAspect="1"/>
            </p:cNvPicPr>
            <p:nvPr/>
          </p:nvPicPr>
          <p:blipFill>
            <a:blip r:embed="rId3">
              <a:clrChange>
                <a:clrFrom>
                  <a:srgbClr val="BDF4D5"/>
                </a:clrFrom>
                <a:clrTo>
                  <a:srgbClr val="BDF4D5">
                    <a:alpha val="0"/>
                  </a:srgbClr>
                </a:clrTo>
              </a:clrChange>
            </a:blip>
            <a:srcRect l="22673" t="23926" r="39298" b="45691"/>
            <a:stretch>
              <a:fillRect/>
            </a:stretch>
          </p:blipFill>
          <p:spPr>
            <a:xfrm>
              <a:off x="1315478" y="4868"/>
              <a:ext cx="1596308" cy="1275364"/>
            </a:xfrm>
            <a:prstGeom prst="rect">
              <a:avLst/>
            </a:prstGeom>
          </p:spPr>
        </p:pic>
        <p:cxnSp>
          <p:nvCxnSpPr>
            <p:cNvPr id="17" name="Straight Arrow Connector 16">
              <a:extLst>
                <a:ext uri="{FF2B5EF4-FFF2-40B4-BE49-F238E27FC236}">
                  <a16:creationId xmlns:a16="http://schemas.microsoft.com/office/drawing/2014/main" id="{AC4F694B-F88E-3654-5DF3-60138E104DC5}"/>
                </a:ext>
              </a:extLst>
            </p:cNvPr>
            <p:cNvCxnSpPr>
              <a:cxnSpLocks/>
              <a:endCxn id="4" idx="0"/>
            </p:cNvCxnSpPr>
            <p:nvPr/>
          </p:nvCxnSpPr>
          <p:spPr>
            <a:xfrm flipH="1">
              <a:off x="2295125" y="1280232"/>
              <a:ext cx="105175" cy="260693"/>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BC8BDC24-BC2C-36F0-78F1-9898C4165A32}"/>
                </a:ext>
              </a:extLst>
            </p:cNvPr>
            <p:cNvCxnSpPr>
              <a:cxnSpLocks/>
              <a:stCxn id="4" idx="2"/>
            </p:cNvCxnSpPr>
            <p:nvPr/>
          </p:nvCxnSpPr>
          <p:spPr>
            <a:xfrm flipH="1">
              <a:off x="2203450" y="2043845"/>
              <a:ext cx="91675" cy="225243"/>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48719FE-CD32-8A23-2A52-908DB212E073}"/>
                </a:ext>
              </a:extLst>
            </p:cNvPr>
            <p:cNvCxnSpPr>
              <a:cxnSpLocks/>
              <a:stCxn id="5" idx="2"/>
              <a:endCxn id="6" idx="0"/>
            </p:cNvCxnSpPr>
            <p:nvPr/>
          </p:nvCxnSpPr>
          <p:spPr>
            <a:xfrm flipH="1">
              <a:off x="2005965" y="2772008"/>
              <a:ext cx="76953" cy="298115"/>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8F79D334-918F-1D4A-15B8-E0ED058FB7D4}"/>
                </a:ext>
              </a:extLst>
            </p:cNvPr>
            <p:cNvCxnSpPr>
              <a:cxnSpLocks/>
              <a:stCxn id="6" idx="2"/>
            </p:cNvCxnSpPr>
            <p:nvPr/>
          </p:nvCxnSpPr>
          <p:spPr>
            <a:xfrm>
              <a:off x="2005965" y="3573043"/>
              <a:ext cx="76952" cy="260693"/>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C739F8E1-57F7-A004-E0E5-09BF510AB04E}"/>
                </a:ext>
              </a:extLst>
            </p:cNvPr>
            <p:cNvCxnSpPr>
              <a:cxnSpLocks/>
              <a:endCxn id="8" idx="1"/>
            </p:cNvCxnSpPr>
            <p:nvPr/>
          </p:nvCxnSpPr>
          <p:spPr>
            <a:xfrm>
              <a:off x="2609850" y="4184650"/>
              <a:ext cx="390647" cy="116556"/>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02913090-8C78-D07A-6564-72895E65A679}"/>
                </a:ext>
              </a:extLst>
            </p:cNvPr>
            <p:cNvCxnSpPr>
              <a:cxnSpLocks/>
              <a:stCxn id="8" idx="3"/>
            </p:cNvCxnSpPr>
            <p:nvPr/>
          </p:nvCxnSpPr>
          <p:spPr>
            <a:xfrm flipV="1">
              <a:off x="4093476" y="4184650"/>
              <a:ext cx="308549" cy="116556"/>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9F4E9CA8-A7C1-B57B-3EBE-6514225D42DA}"/>
                </a:ext>
              </a:extLst>
            </p:cNvPr>
            <p:cNvCxnSpPr>
              <a:cxnSpLocks/>
              <a:endCxn id="10" idx="2"/>
            </p:cNvCxnSpPr>
            <p:nvPr/>
          </p:nvCxnSpPr>
          <p:spPr>
            <a:xfrm flipV="1">
              <a:off x="5276850" y="3569685"/>
              <a:ext cx="108051" cy="294757"/>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6DF3D80F-89B9-251B-EC64-276D6BB923FD}"/>
                </a:ext>
              </a:extLst>
            </p:cNvPr>
            <p:cNvCxnSpPr>
              <a:cxnSpLocks/>
              <a:stCxn id="10" idx="0"/>
            </p:cNvCxnSpPr>
            <p:nvPr/>
          </p:nvCxnSpPr>
          <p:spPr>
            <a:xfrm flipH="1" flipV="1">
              <a:off x="5219700" y="2772008"/>
              <a:ext cx="165201" cy="294757"/>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E353A7D4-4991-A46A-0F88-1D23056F64C1}"/>
                </a:ext>
              </a:extLst>
            </p:cNvPr>
            <p:cNvCxnSpPr>
              <a:cxnSpLocks/>
              <a:stCxn id="11" idx="1"/>
              <a:endCxn id="12" idx="3"/>
            </p:cNvCxnSpPr>
            <p:nvPr/>
          </p:nvCxnSpPr>
          <p:spPr>
            <a:xfrm flipH="1">
              <a:off x="4335197" y="2520548"/>
              <a:ext cx="125454" cy="0"/>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F98C22E2-4868-E288-3599-D7DB296C96EE}"/>
                </a:ext>
              </a:extLst>
            </p:cNvPr>
            <p:cNvCxnSpPr>
              <a:cxnSpLocks/>
              <a:endCxn id="13" idx="0"/>
            </p:cNvCxnSpPr>
            <p:nvPr/>
          </p:nvCxnSpPr>
          <p:spPr>
            <a:xfrm flipH="1">
              <a:off x="3421658" y="2772008"/>
              <a:ext cx="142740" cy="294757"/>
            </a:xfrm>
            <a:prstGeom prst="straightConnector1">
              <a:avLst/>
            </a:prstGeom>
            <a:ln w="3175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213375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50F12F-0858-7C02-6FA9-26E83CBB8DA5}"/>
            </a:ext>
          </a:extLst>
        </p:cNvPr>
        <p:cNvGrpSpPr/>
        <p:nvPr/>
      </p:nvGrpSpPr>
      <p:grpSpPr>
        <a:xfrm>
          <a:off x="0" y="0"/>
          <a:ext cx="0" cy="0"/>
          <a:chOff x="0" y="0"/>
          <a:chExt cx="0" cy="0"/>
        </a:xfrm>
      </p:grpSpPr>
      <p:grpSp>
        <p:nvGrpSpPr>
          <p:cNvPr id="7" name="Group 6">
            <a:extLst>
              <a:ext uri="{FF2B5EF4-FFF2-40B4-BE49-F238E27FC236}">
                <a16:creationId xmlns:a16="http://schemas.microsoft.com/office/drawing/2014/main" id="{24887E36-388E-D4EA-1722-0FCFECCE258B}"/>
              </a:ext>
            </a:extLst>
          </p:cNvPr>
          <p:cNvGrpSpPr/>
          <p:nvPr/>
        </p:nvGrpSpPr>
        <p:grpSpPr>
          <a:xfrm>
            <a:off x="58617" y="4654292"/>
            <a:ext cx="9026767" cy="489207"/>
            <a:chOff x="58617" y="4654292"/>
            <a:chExt cx="9026767" cy="489207"/>
          </a:xfrm>
        </p:grpSpPr>
        <p:sp>
          <p:nvSpPr>
            <p:cNvPr id="6" name="TextBox 5">
              <a:extLst>
                <a:ext uri="{FF2B5EF4-FFF2-40B4-BE49-F238E27FC236}">
                  <a16:creationId xmlns:a16="http://schemas.microsoft.com/office/drawing/2014/main" id="{7F0DB124-16E8-743F-D32F-A57B0712F60C}"/>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5" name="Graphic 4">
              <a:extLst>
                <a:ext uri="{FF2B5EF4-FFF2-40B4-BE49-F238E27FC236}">
                  <a16:creationId xmlns:a16="http://schemas.microsoft.com/office/drawing/2014/main" id="{FCDC70D0-68D9-289E-999E-1526F9063A6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617" y="4654292"/>
              <a:ext cx="1236784" cy="489207"/>
            </a:xfrm>
            <a:prstGeom prst="rect">
              <a:avLst/>
            </a:prstGeom>
          </p:spPr>
        </p:pic>
      </p:grpSp>
      <p:pic>
        <p:nvPicPr>
          <p:cNvPr id="10" name="Picture 9" descr="A picture of each letter of the word &quot;demo&quot;, with a hole punched at the top so it can be suspended from a string.">
            <a:extLst>
              <a:ext uri="{FF2B5EF4-FFF2-40B4-BE49-F238E27FC236}">
                <a16:creationId xmlns:a16="http://schemas.microsoft.com/office/drawing/2014/main" id="{919D39E2-B3D3-00C5-D11B-0828725EBA02}"/>
              </a:ext>
            </a:extLst>
          </p:cNvPr>
          <p:cNvPicPr>
            <a:picLocks noChangeAspect="1"/>
          </p:cNvPicPr>
          <p:nvPr/>
        </p:nvPicPr>
        <p:blipFill>
          <a:blip r:embed="rId4"/>
          <a:srcRect t="13022" b="7472"/>
          <a:stretch>
            <a:fillRect/>
          </a:stretch>
        </p:blipFill>
        <p:spPr>
          <a:xfrm>
            <a:off x="1193838" y="0"/>
            <a:ext cx="6756323" cy="3421626"/>
          </a:xfrm>
          <a:prstGeom prst="rect">
            <a:avLst/>
          </a:prstGeom>
        </p:spPr>
      </p:pic>
      <p:sp>
        <p:nvSpPr>
          <p:cNvPr id="2" name="Title 1">
            <a:extLst>
              <a:ext uri="{FF2B5EF4-FFF2-40B4-BE49-F238E27FC236}">
                <a16:creationId xmlns:a16="http://schemas.microsoft.com/office/drawing/2014/main" id="{3E672561-B2B0-585A-721F-A240DCB82126}"/>
              </a:ext>
            </a:extLst>
          </p:cNvPr>
          <p:cNvSpPr>
            <a:spLocks noGrp="1"/>
          </p:cNvSpPr>
          <p:nvPr>
            <p:ph type="title"/>
          </p:nvPr>
        </p:nvSpPr>
        <p:spPr>
          <a:xfrm>
            <a:off x="220679" y="3638774"/>
            <a:ext cx="8702639" cy="572700"/>
          </a:xfrm>
        </p:spPr>
        <p:txBody>
          <a:bodyPr/>
          <a:lstStyle/>
          <a:p>
            <a:pPr algn="ctr"/>
            <a:r>
              <a:rPr lang="en-US" i="1" dirty="0"/>
              <a:t>Let’s Check Out the </a:t>
            </a:r>
            <a:r>
              <a:rPr lang="en-US" i="1" dirty="0" err="1"/>
              <a:t>Jupyter</a:t>
            </a:r>
            <a:r>
              <a:rPr lang="en-US" i="1" dirty="0"/>
              <a:t> Notebook</a:t>
            </a:r>
          </a:p>
        </p:txBody>
      </p:sp>
    </p:spTree>
    <p:extLst>
      <p:ext uri="{BB962C8B-B14F-4D97-AF65-F5344CB8AC3E}">
        <p14:creationId xmlns:p14="http://schemas.microsoft.com/office/powerpoint/2010/main" val="958654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746322-1047-1CA6-C3C1-9BCBA156A2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C0ACF0-E07B-92F2-4B8D-018004A0AB5D}"/>
              </a:ext>
            </a:extLst>
          </p:cNvPr>
          <p:cNvSpPr>
            <a:spLocks noGrp="1"/>
          </p:cNvSpPr>
          <p:nvPr>
            <p:ph type="title"/>
          </p:nvPr>
        </p:nvSpPr>
        <p:spPr>
          <a:xfrm>
            <a:off x="257883" y="1644054"/>
            <a:ext cx="2227433" cy="1358226"/>
          </a:xfrm>
        </p:spPr>
        <p:txBody>
          <a:bodyPr/>
          <a:lstStyle/>
          <a:p>
            <a:r>
              <a:rPr lang="en-US" dirty="0"/>
              <a:t>Python Results</a:t>
            </a:r>
          </a:p>
        </p:txBody>
      </p:sp>
      <p:grpSp>
        <p:nvGrpSpPr>
          <p:cNvPr id="7" name="Group 6">
            <a:extLst>
              <a:ext uri="{FF2B5EF4-FFF2-40B4-BE49-F238E27FC236}">
                <a16:creationId xmlns:a16="http://schemas.microsoft.com/office/drawing/2014/main" id="{1B8185D4-364A-5383-A45B-D39CC030966C}"/>
              </a:ext>
            </a:extLst>
          </p:cNvPr>
          <p:cNvGrpSpPr/>
          <p:nvPr/>
        </p:nvGrpSpPr>
        <p:grpSpPr>
          <a:xfrm>
            <a:off x="58617" y="4654292"/>
            <a:ext cx="9026767" cy="489207"/>
            <a:chOff x="58617" y="4654292"/>
            <a:chExt cx="9026767" cy="489207"/>
          </a:xfrm>
        </p:grpSpPr>
        <p:sp>
          <p:nvSpPr>
            <p:cNvPr id="6" name="TextBox 5">
              <a:extLst>
                <a:ext uri="{FF2B5EF4-FFF2-40B4-BE49-F238E27FC236}">
                  <a16:creationId xmlns:a16="http://schemas.microsoft.com/office/drawing/2014/main" id="{ABC55D2F-0A3A-6C49-ED15-146E0C73319D}"/>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5" name="Graphic 4">
              <a:extLst>
                <a:ext uri="{FF2B5EF4-FFF2-40B4-BE49-F238E27FC236}">
                  <a16:creationId xmlns:a16="http://schemas.microsoft.com/office/drawing/2014/main" id="{7B58CDBB-0DC7-0F56-B3D1-CB7696FBDD5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617" y="4654292"/>
              <a:ext cx="1236784" cy="489207"/>
            </a:xfrm>
            <a:prstGeom prst="rect">
              <a:avLst/>
            </a:prstGeom>
          </p:spPr>
        </p:pic>
      </p:grpSp>
      <p:grpSp>
        <p:nvGrpSpPr>
          <p:cNvPr id="1500" name="Group 1499">
            <a:extLst>
              <a:ext uri="{FF2B5EF4-FFF2-40B4-BE49-F238E27FC236}">
                <a16:creationId xmlns:a16="http://schemas.microsoft.com/office/drawing/2014/main" id="{E2693091-6622-97F2-666D-32FF6A668CE7}"/>
              </a:ext>
            </a:extLst>
          </p:cNvPr>
          <p:cNvGrpSpPr/>
          <p:nvPr/>
        </p:nvGrpSpPr>
        <p:grpSpPr>
          <a:xfrm>
            <a:off x="2620267" y="158154"/>
            <a:ext cx="6308579" cy="4330026"/>
            <a:chOff x="2620267" y="158154"/>
            <a:chExt cx="6308579" cy="4330026"/>
          </a:xfrm>
        </p:grpSpPr>
        <p:pic>
          <p:nvPicPr>
            <p:cNvPr id="10" name="Picture 9">
              <a:extLst>
                <a:ext uri="{FF2B5EF4-FFF2-40B4-BE49-F238E27FC236}">
                  <a16:creationId xmlns:a16="http://schemas.microsoft.com/office/drawing/2014/main" id="{6A03FAA5-588B-41DD-F9C6-EC38259ACDAB}"/>
                </a:ext>
              </a:extLst>
            </p:cNvPr>
            <p:cNvPicPr>
              <a:picLocks noChangeAspect="1"/>
            </p:cNvPicPr>
            <p:nvPr/>
          </p:nvPicPr>
          <p:blipFill>
            <a:blip r:embed="rId4">
              <a:duotone>
                <a:schemeClr val="accent3">
                  <a:shade val="45000"/>
                  <a:satMod val="135000"/>
                </a:schemeClr>
                <a:prstClr val="white"/>
              </a:duotone>
              <a:alphaModFix amt="20000"/>
            </a:blip>
            <a:srcRect l="30278" t="38074" r="13334"/>
            <a:stretch>
              <a:fillRect/>
            </a:stretch>
          </p:blipFill>
          <p:spPr>
            <a:xfrm>
              <a:off x="2620267" y="158154"/>
              <a:ext cx="6308579" cy="4330026"/>
            </a:xfrm>
            <a:prstGeom prst="rect">
              <a:avLst/>
            </a:prstGeom>
          </p:spPr>
        </p:pic>
        <p:grpSp>
          <p:nvGrpSpPr>
            <p:cNvPr id="19" name="Group 18">
              <a:extLst>
                <a:ext uri="{FF2B5EF4-FFF2-40B4-BE49-F238E27FC236}">
                  <a16:creationId xmlns:a16="http://schemas.microsoft.com/office/drawing/2014/main" id="{2A936F3F-DF7D-F312-22D2-1963171AB889}"/>
                </a:ext>
              </a:extLst>
            </p:cNvPr>
            <p:cNvGrpSpPr/>
            <p:nvPr/>
          </p:nvGrpSpPr>
          <p:grpSpPr>
            <a:xfrm>
              <a:off x="2792896" y="2296497"/>
              <a:ext cx="0" cy="237153"/>
              <a:chOff x="2792896" y="2296497"/>
              <a:chExt cx="0" cy="237153"/>
            </a:xfrm>
          </p:grpSpPr>
          <p:cxnSp>
            <p:nvCxnSpPr>
              <p:cNvPr id="12" name="Straight Connector 11">
                <a:extLst>
                  <a:ext uri="{FF2B5EF4-FFF2-40B4-BE49-F238E27FC236}">
                    <a16:creationId xmlns:a16="http://schemas.microsoft.com/office/drawing/2014/main" id="{13FE8135-636B-4E30-5A41-425C591D09F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F74208C-7E77-6345-A032-8024D782FEE8}"/>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D08253C-5F09-538F-A624-3D8F9E8E3C4B}"/>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0" name="Group 19">
              <a:extLst>
                <a:ext uri="{FF2B5EF4-FFF2-40B4-BE49-F238E27FC236}">
                  <a16:creationId xmlns:a16="http://schemas.microsoft.com/office/drawing/2014/main" id="{9C8E8B5C-B3A6-3219-4C3A-67E90389C2CF}"/>
                </a:ext>
              </a:extLst>
            </p:cNvPr>
            <p:cNvGrpSpPr/>
            <p:nvPr/>
          </p:nvGrpSpPr>
          <p:grpSpPr>
            <a:xfrm>
              <a:off x="2947201" y="2296497"/>
              <a:ext cx="0" cy="237153"/>
              <a:chOff x="2792896" y="2296497"/>
              <a:chExt cx="0" cy="237153"/>
            </a:xfrm>
          </p:grpSpPr>
          <p:cxnSp>
            <p:nvCxnSpPr>
              <p:cNvPr id="21" name="Straight Connector 20">
                <a:extLst>
                  <a:ext uri="{FF2B5EF4-FFF2-40B4-BE49-F238E27FC236}">
                    <a16:creationId xmlns:a16="http://schemas.microsoft.com/office/drawing/2014/main" id="{F272A5E1-A576-B370-9393-AC6E427617A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8E14A174-E69E-AA88-A290-64928721DE0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CE1735A0-E834-C78D-001D-CB178BD3E479}"/>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4" name="Group 23">
              <a:extLst>
                <a:ext uri="{FF2B5EF4-FFF2-40B4-BE49-F238E27FC236}">
                  <a16:creationId xmlns:a16="http://schemas.microsoft.com/office/drawing/2014/main" id="{CFADC8D0-5822-C47A-615B-57923A188A54}"/>
                </a:ext>
              </a:extLst>
            </p:cNvPr>
            <p:cNvGrpSpPr/>
            <p:nvPr/>
          </p:nvGrpSpPr>
          <p:grpSpPr>
            <a:xfrm>
              <a:off x="3097696" y="2296497"/>
              <a:ext cx="0" cy="237153"/>
              <a:chOff x="2792896" y="2296497"/>
              <a:chExt cx="0" cy="237153"/>
            </a:xfrm>
          </p:grpSpPr>
          <p:cxnSp>
            <p:nvCxnSpPr>
              <p:cNvPr id="25" name="Straight Connector 24">
                <a:extLst>
                  <a:ext uri="{FF2B5EF4-FFF2-40B4-BE49-F238E27FC236}">
                    <a16:creationId xmlns:a16="http://schemas.microsoft.com/office/drawing/2014/main" id="{88BB2E8E-20C1-BC99-153E-8A841295BE8C}"/>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EBF33B5-4FA4-76A7-D7A2-00816C65575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90A4E3F5-B78A-5202-2F14-19E2D0661CE0}"/>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253D2A30-9CCA-0F4D-98F8-A2059A0A2976}"/>
                </a:ext>
              </a:extLst>
            </p:cNvPr>
            <p:cNvGrpSpPr/>
            <p:nvPr/>
          </p:nvGrpSpPr>
          <p:grpSpPr>
            <a:xfrm>
              <a:off x="3238666" y="2293153"/>
              <a:ext cx="0" cy="237153"/>
              <a:chOff x="2792896" y="2296497"/>
              <a:chExt cx="0" cy="237153"/>
            </a:xfrm>
          </p:grpSpPr>
          <p:cxnSp>
            <p:nvCxnSpPr>
              <p:cNvPr id="29" name="Straight Connector 28">
                <a:extLst>
                  <a:ext uri="{FF2B5EF4-FFF2-40B4-BE49-F238E27FC236}">
                    <a16:creationId xmlns:a16="http://schemas.microsoft.com/office/drawing/2014/main" id="{13E7EF25-FD0F-3F63-3B5C-3B28F31D20C8}"/>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551E343-A851-7026-4A28-068303FD1112}"/>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FF29C92-0622-590B-8341-6860C400BB53}"/>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42628351-4875-BF4E-7BC9-5844017966B5}"/>
                </a:ext>
              </a:extLst>
            </p:cNvPr>
            <p:cNvGrpSpPr/>
            <p:nvPr/>
          </p:nvGrpSpPr>
          <p:grpSpPr>
            <a:xfrm>
              <a:off x="3383446" y="2293153"/>
              <a:ext cx="0" cy="237153"/>
              <a:chOff x="2792896" y="2296497"/>
              <a:chExt cx="0" cy="237153"/>
            </a:xfrm>
          </p:grpSpPr>
          <p:cxnSp>
            <p:nvCxnSpPr>
              <p:cNvPr id="33" name="Straight Connector 32">
                <a:extLst>
                  <a:ext uri="{FF2B5EF4-FFF2-40B4-BE49-F238E27FC236}">
                    <a16:creationId xmlns:a16="http://schemas.microsoft.com/office/drawing/2014/main" id="{EE7755D2-3506-EEDA-F581-7EA72894AF44}"/>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6C352CB-3383-3B1C-17FC-B4EA9A7C7088}"/>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CD5ECB2C-F0CD-5561-4C10-9B75201B151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6" name="Group 35">
              <a:extLst>
                <a:ext uri="{FF2B5EF4-FFF2-40B4-BE49-F238E27FC236}">
                  <a16:creationId xmlns:a16="http://schemas.microsoft.com/office/drawing/2014/main" id="{6D6705D7-90DF-2EB7-F909-94F7A539E72A}"/>
                </a:ext>
              </a:extLst>
            </p:cNvPr>
            <p:cNvGrpSpPr/>
            <p:nvPr/>
          </p:nvGrpSpPr>
          <p:grpSpPr>
            <a:xfrm>
              <a:off x="3533941" y="2293153"/>
              <a:ext cx="0" cy="237153"/>
              <a:chOff x="2792896" y="2296497"/>
              <a:chExt cx="0" cy="237153"/>
            </a:xfrm>
          </p:grpSpPr>
          <p:cxnSp>
            <p:nvCxnSpPr>
              <p:cNvPr id="37" name="Straight Connector 36">
                <a:extLst>
                  <a:ext uri="{FF2B5EF4-FFF2-40B4-BE49-F238E27FC236}">
                    <a16:creationId xmlns:a16="http://schemas.microsoft.com/office/drawing/2014/main" id="{9C091406-72E6-70BD-539E-087D79CC393A}"/>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1A86F2C2-8686-CCEE-5A8C-10C81A9A9EBF}"/>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142BB2E-EE3D-B8BA-9655-CA172C38043F}"/>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40" name="Group 39">
              <a:extLst>
                <a:ext uri="{FF2B5EF4-FFF2-40B4-BE49-F238E27FC236}">
                  <a16:creationId xmlns:a16="http://schemas.microsoft.com/office/drawing/2014/main" id="{0A4B7445-82C3-CB36-2E25-11EC671C624B}"/>
                </a:ext>
              </a:extLst>
            </p:cNvPr>
            <p:cNvGrpSpPr/>
            <p:nvPr/>
          </p:nvGrpSpPr>
          <p:grpSpPr>
            <a:xfrm>
              <a:off x="3684436" y="2293153"/>
              <a:ext cx="0" cy="237153"/>
              <a:chOff x="2792896" y="2296497"/>
              <a:chExt cx="0" cy="237153"/>
            </a:xfrm>
          </p:grpSpPr>
          <p:cxnSp>
            <p:nvCxnSpPr>
              <p:cNvPr id="41" name="Straight Connector 40">
                <a:extLst>
                  <a:ext uri="{FF2B5EF4-FFF2-40B4-BE49-F238E27FC236}">
                    <a16:creationId xmlns:a16="http://schemas.microsoft.com/office/drawing/2014/main" id="{86516BEF-ACD5-443A-BF46-306A6B962504}"/>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358EDBD-0103-D205-5FD7-4318725483AB}"/>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21F6D69-567F-0FAE-4626-65411F256A7C}"/>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44" name="Group 43">
              <a:extLst>
                <a:ext uri="{FF2B5EF4-FFF2-40B4-BE49-F238E27FC236}">
                  <a16:creationId xmlns:a16="http://schemas.microsoft.com/office/drawing/2014/main" id="{04FB7E43-93CF-AA0E-05CE-65771E0FE5AF}"/>
                </a:ext>
              </a:extLst>
            </p:cNvPr>
            <p:cNvGrpSpPr/>
            <p:nvPr/>
          </p:nvGrpSpPr>
          <p:grpSpPr>
            <a:xfrm>
              <a:off x="3834931" y="2289809"/>
              <a:ext cx="0" cy="237153"/>
              <a:chOff x="2792896" y="2296497"/>
              <a:chExt cx="0" cy="237153"/>
            </a:xfrm>
          </p:grpSpPr>
          <p:cxnSp>
            <p:nvCxnSpPr>
              <p:cNvPr id="45" name="Straight Connector 44">
                <a:extLst>
                  <a:ext uri="{FF2B5EF4-FFF2-40B4-BE49-F238E27FC236}">
                    <a16:creationId xmlns:a16="http://schemas.microsoft.com/office/drawing/2014/main" id="{897F71CA-D8BA-AB26-A622-903373C40E02}"/>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AC6E7B3-3D03-ADFE-0F8F-4908CA132B7D}"/>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881A53C-B00F-FD64-650C-426876D61A60}"/>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48" name="Group 47">
              <a:extLst>
                <a:ext uri="{FF2B5EF4-FFF2-40B4-BE49-F238E27FC236}">
                  <a16:creationId xmlns:a16="http://schemas.microsoft.com/office/drawing/2014/main" id="{F64EB26E-7A0F-A529-6B70-CEBD7F74A684}"/>
                </a:ext>
              </a:extLst>
            </p:cNvPr>
            <p:cNvGrpSpPr/>
            <p:nvPr/>
          </p:nvGrpSpPr>
          <p:grpSpPr>
            <a:xfrm>
              <a:off x="3989236" y="2289809"/>
              <a:ext cx="0" cy="237153"/>
              <a:chOff x="2792896" y="2296497"/>
              <a:chExt cx="0" cy="237153"/>
            </a:xfrm>
          </p:grpSpPr>
          <p:cxnSp>
            <p:nvCxnSpPr>
              <p:cNvPr id="49" name="Straight Connector 48">
                <a:extLst>
                  <a:ext uri="{FF2B5EF4-FFF2-40B4-BE49-F238E27FC236}">
                    <a16:creationId xmlns:a16="http://schemas.microsoft.com/office/drawing/2014/main" id="{D46B5809-0067-7E63-02A9-308B6891D90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475058EB-759B-F0F9-1313-B78FD1C84B0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A471BE8D-13C2-B677-81BE-2617FFA87C6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2" name="Group 51">
              <a:extLst>
                <a:ext uri="{FF2B5EF4-FFF2-40B4-BE49-F238E27FC236}">
                  <a16:creationId xmlns:a16="http://schemas.microsoft.com/office/drawing/2014/main" id="{897A39B2-0923-320B-4D49-A08022B5BB82}"/>
                </a:ext>
              </a:extLst>
            </p:cNvPr>
            <p:cNvGrpSpPr/>
            <p:nvPr/>
          </p:nvGrpSpPr>
          <p:grpSpPr>
            <a:xfrm>
              <a:off x="4135921" y="2289809"/>
              <a:ext cx="0" cy="237153"/>
              <a:chOff x="2792896" y="2296497"/>
              <a:chExt cx="0" cy="237153"/>
            </a:xfrm>
          </p:grpSpPr>
          <p:cxnSp>
            <p:nvCxnSpPr>
              <p:cNvPr id="53" name="Straight Connector 52">
                <a:extLst>
                  <a:ext uri="{FF2B5EF4-FFF2-40B4-BE49-F238E27FC236}">
                    <a16:creationId xmlns:a16="http://schemas.microsoft.com/office/drawing/2014/main" id="{04C10956-D1A6-8698-875A-527D239DF0F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F389C33-E932-48B6-5282-BB8CFEA6907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4607D58B-08A9-4274-15F2-326E75D385F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6" name="Group 55">
              <a:extLst>
                <a:ext uri="{FF2B5EF4-FFF2-40B4-BE49-F238E27FC236}">
                  <a16:creationId xmlns:a16="http://schemas.microsoft.com/office/drawing/2014/main" id="{FF9073A9-0877-7B74-188F-DC50595E0631}"/>
                </a:ext>
              </a:extLst>
            </p:cNvPr>
            <p:cNvGrpSpPr/>
            <p:nvPr/>
          </p:nvGrpSpPr>
          <p:grpSpPr>
            <a:xfrm>
              <a:off x="4292131" y="2296497"/>
              <a:ext cx="0" cy="237153"/>
              <a:chOff x="2792896" y="2296497"/>
              <a:chExt cx="0" cy="237153"/>
            </a:xfrm>
          </p:grpSpPr>
          <p:cxnSp>
            <p:nvCxnSpPr>
              <p:cNvPr id="57" name="Straight Connector 56">
                <a:extLst>
                  <a:ext uri="{FF2B5EF4-FFF2-40B4-BE49-F238E27FC236}">
                    <a16:creationId xmlns:a16="http://schemas.microsoft.com/office/drawing/2014/main" id="{71530DDF-00B6-74C1-B822-2481BB4C434C}"/>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C427AD90-A15C-0F7B-96F0-7264A0AD66D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792B226-555C-B7C0-BB0A-C7046B861995}"/>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0" name="Group 59">
              <a:extLst>
                <a:ext uri="{FF2B5EF4-FFF2-40B4-BE49-F238E27FC236}">
                  <a16:creationId xmlns:a16="http://schemas.microsoft.com/office/drawing/2014/main" id="{AC9BB9F2-7B84-A4BC-B4D3-B0C9FC71AA2C}"/>
                </a:ext>
              </a:extLst>
            </p:cNvPr>
            <p:cNvGrpSpPr/>
            <p:nvPr/>
          </p:nvGrpSpPr>
          <p:grpSpPr>
            <a:xfrm>
              <a:off x="4440721" y="2296497"/>
              <a:ext cx="0" cy="237153"/>
              <a:chOff x="2792896" y="2296497"/>
              <a:chExt cx="0" cy="237153"/>
            </a:xfrm>
          </p:grpSpPr>
          <p:cxnSp>
            <p:nvCxnSpPr>
              <p:cNvPr id="61" name="Straight Connector 60">
                <a:extLst>
                  <a:ext uri="{FF2B5EF4-FFF2-40B4-BE49-F238E27FC236}">
                    <a16:creationId xmlns:a16="http://schemas.microsoft.com/office/drawing/2014/main" id="{F95832EF-6037-0071-126F-C3534B398778}"/>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9E75F1E1-0B0A-AA56-7C7B-D4AE518B44D2}"/>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C1D7080A-5352-7CB7-E377-28148782EB4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4" name="Group 63">
              <a:extLst>
                <a:ext uri="{FF2B5EF4-FFF2-40B4-BE49-F238E27FC236}">
                  <a16:creationId xmlns:a16="http://schemas.microsoft.com/office/drawing/2014/main" id="{76804C9A-3A10-FBA1-D946-C5103ACD9B3E}"/>
                </a:ext>
              </a:extLst>
            </p:cNvPr>
            <p:cNvGrpSpPr/>
            <p:nvPr/>
          </p:nvGrpSpPr>
          <p:grpSpPr>
            <a:xfrm>
              <a:off x="4612171" y="2298402"/>
              <a:ext cx="0" cy="237153"/>
              <a:chOff x="2792896" y="2296497"/>
              <a:chExt cx="0" cy="237153"/>
            </a:xfrm>
          </p:grpSpPr>
          <p:cxnSp>
            <p:nvCxnSpPr>
              <p:cNvPr id="65" name="Straight Connector 64">
                <a:extLst>
                  <a:ext uri="{FF2B5EF4-FFF2-40B4-BE49-F238E27FC236}">
                    <a16:creationId xmlns:a16="http://schemas.microsoft.com/office/drawing/2014/main" id="{07115B69-76E8-8D2A-F19A-F78AA6F7459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350AAAEC-F713-6258-CCAC-A9DAE19837B3}"/>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48E44250-4751-3696-3DA4-26AE38C645CC}"/>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8" name="Group 67">
              <a:extLst>
                <a:ext uri="{FF2B5EF4-FFF2-40B4-BE49-F238E27FC236}">
                  <a16:creationId xmlns:a16="http://schemas.microsoft.com/office/drawing/2014/main" id="{2BCD28FD-2A62-DB3D-5896-52369D771427}"/>
                </a:ext>
              </a:extLst>
            </p:cNvPr>
            <p:cNvGrpSpPr/>
            <p:nvPr/>
          </p:nvGrpSpPr>
          <p:grpSpPr>
            <a:xfrm>
              <a:off x="4766476" y="2298402"/>
              <a:ext cx="0" cy="237153"/>
              <a:chOff x="2792896" y="2296497"/>
              <a:chExt cx="0" cy="237153"/>
            </a:xfrm>
          </p:grpSpPr>
          <p:cxnSp>
            <p:nvCxnSpPr>
              <p:cNvPr id="69" name="Straight Connector 68">
                <a:extLst>
                  <a:ext uri="{FF2B5EF4-FFF2-40B4-BE49-F238E27FC236}">
                    <a16:creationId xmlns:a16="http://schemas.microsoft.com/office/drawing/2014/main" id="{AD798D33-1731-3691-E099-4ADD4F5D9D99}"/>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AFFB720F-1260-1DEA-E807-125D9072ACC4}"/>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EDFA65B9-E297-F104-DAEE-A53B17343DE7}"/>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72" name="Group 71">
              <a:extLst>
                <a:ext uri="{FF2B5EF4-FFF2-40B4-BE49-F238E27FC236}">
                  <a16:creationId xmlns:a16="http://schemas.microsoft.com/office/drawing/2014/main" id="{0133CFD5-31C1-10BF-E641-22BF923A1325}"/>
                </a:ext>
              </a:extLst>
            </p:cNvPr>
            <p:cNvGrpSpPr/>
            <p:nvPr/>
          </p:nvGrpSpPr>
          <p:grpSpPr>
            <a:xfrm>
              <a:off x="4916971" y="2298402"/>
              <a:ext cx="0" cy="237153"/>
              <a:chOff x="2792896" y="2296497"/>
              <a:chExt cx="0" cy="237153"/>
            </a:xfrm>
          </p:grpSpPr>
          <p:cxnSp>
            <p:nvCxnSpPr>
              <p:cNvPr id="73" name="Straight Connector 72">
                <a:extLst>
                  <a:ext uri="{FF2B5EF4-FFF2-40B4-BE49-F238E27FC236}">
                    <a16:creationId xmlns:a16="http://schemas.microsoft.com/office/drawing/2014/main" id="{2A2A51FF-D57C-8880-8FF1-4116FD91B142}"/>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C6735D37-F5DF-332D-A8D6-04E7CDD05B9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B8579A96-635C-F8CF-BD18-964F5365FE7D}"/>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76" name="Group 75">
              <a:extLst>
                <a:ext uri="{FF2B5EF4-FFF2-40B4-BE49-F238E27FC236}">
                  <a16:creationId xmlns:a16="http://schemas.microsoft.com/office/drawing/2014/main" id="{F399032C-E415-5AD5-66DF-89CB87802443}"/>
                </a:ext>
              </a:extLst>
            </p:cNvPr>
            <p:cNvGrpSpPr/>
            <p:nvPr/>
          </p:nvGrpSpPr>
          <p:grpSpPr>
            <a:xfrm>
              <a:off x="5057941" y="2295058"/>
              <a:ext cx="0" cy="237153"/>
              <a:chOff x="2792896" y="2296497"/>
              <a:chExt cx="0" cy="237153"/>
            </a:xfrm>
          </p:grpSpPr>
          <p:cxnSp>
            <p:nvCxnSpPr>
              <p:cNvPr id="77" name="Straight Connector 76">
                <a:extLst>
                  <a:ext uri="{FF2B5EF4-FFF2-40B4-BE49-F238E27FC236}">
                    <a16:creationId xmlns:a16="http://schemas.microsoft.com/office/drawing/2014/main" id="{DE03767B-A53C-6C78-6ED5-62FFC47B4E64}"/>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7BD5946F-2E0E-889F-4045-2E7689F11F1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43F7782-BDC9-262B-E3F6-39D4BC10376D}"/>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80" name="Group 79">
              <a:extLst>
                <a:ext uri="{FF2B5EF4-FFF2-40B4-BE49-F238E27FC236}">
                  <a16:creationId xmlns:a16="http://schemas.microsoft.com/office/drawing/2014/main" id="{537D10BC-686D-8E84-0A71-E0FD2F2A8491}"/>
                </a:ext>
              </a:extLst>
            </p:cNvPr>
            <p:cNvGrpSpPr/>
            <p:nvPr/>
          </p:nvGrpSpPr>
          <p:grpSpPr>
            <a:xfrm>
              <a:off x="5202721" y="2295058"/>
              <a:ext cx="0" cy="237153"/>
              <a:chOff x="2792896" y="2296497"/>
              <a:chExt cx="0" cy="237153"/>
            </a:xfrm>
          </p:grpSpPr>
          <p:cxnSp>
            <p:nvCxnSpPr>
              <p:cNvPr id="81" name="Straight Connector 80">
                <a:extLst>
                  <a:ext uri="{FF2B5EF4-FFF2-40B4-BE49-F238E27FC236}">
                    <a16:creationId xmlns:a16="http://schemas.microsoft.com/office/drawing/2014/main" id="{EBF86823-2031-878A-E1A7-100D27836DB9}"/>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76F71862-6CDD-EE0B-A507-FF885A300164}"/>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350184F4-2CA7-AA80-7B5B-AFD49A1721DE}"/>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84" name="Group 83">
              <a:extLst>
                <a:ext uri="{FF2B5EF4-FFF2-40B4-BE49-F238E27FC236}">
                  <a16:creationId xmlns:a16="http://schemas.microsoft.com/office/drawing/2014/main" id="{4CDEB58F-3E8A-B6BD-4A73-FD5697E8FFB9}"/>
                </a:ext>
              </a:extLst>
            </p:cNvPr>
            <p:cNvGrpSpPr/>
            <p:nvPr/>
          </p:nvGrpSpPr>
          <p:grpSpPr>
            <a:xfrm>
              <a:off x="5353216" y="2295058"/>
              <a:ext cx="0" cy="237153"/>
              <a:chOff x="2792896" y="2296497"/>
              <a:chExt cx="0" cy="237153"/>
            </a:xfrm>
          </p:grpSpPr>
          <p:cxnSp>
            <p:nvCxnSpPr>
              <p:cNvPr id="85" name="Straight Connector 84">
                <a:extLst>
                  <a:ext uri="{FF2B5EF4-FFF2-40B4-BE49-F238E27FC236}">
                    <a16:creationId xmlns:a16="http://schemas.microsoft.com/office/drawing/2014/main" id="{5D83774E-710A-976E-F32B-4FC0573D631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DE626845-348A-43C3-439E-64D0ACEEE00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6BE44A9C-5C16-0107-F4CE-10FCC6F98E09}"/>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88" name="Group 87">
              <a:extLst>
                <a:ext uri="{FF2B5EF4-FFF2-40B4-BE49-F238E27FC236}">
                  <a16:creationId xmlns:a16="http://schemas.microsoft.com/office/drawing/2014/main" id="{B11F2E89-6CE7-A66D-CC77-0188EA4D2342}"/>
                </a:ext>
              </a:extLst>
            </p:cNvPr>
            <p:cNvGrpSpPr/>
            <p:nvPr/>
          </p:nvGrpSpPr>
          <p:grpSpPr>
            <a:xfrm>
              <a:off x="5503711" y="2295058"/>
              <a:ext cx="0" cy="237153"/>
              <a:chOff x="2792896" y="2296497"/>
              <a:chExt cx="0" cy="237153"/>
            </a:xfrm>
          </p:grpSpPr>
          <p:cxnSp>
            <p:nvCxnSpPr>
              <p:cNvPr id="89" name="Straight Connector 88">
                <a:extLst>
                  <a:ext uri="{FF2B5EF4-FFF2-40B4-BE49-F238E27FC236}">
                    <a16:creationId xmlns:a16="http://schemas.microsoft.com/office/drawing/2014/main" id="{D9C2E687-20BC-116C-B2EA-E20B13EDC25B}"/>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5632E971-81D6-118A-EC56-8B463C21D4D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9FFAAA1E-B918-0EBD-F892-80D36BC4ED27}"/>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92" name="Group 91">
              <a:extLst>
                <a:ext uri="{FF2B5EF4-FFF2-40B4-BE49-F238E27FC236}">
                  <a16:creationId xmlns:a16="http://schemas.microsoft.com/office/drawing/2014/main" id="{604D5C0C-F2B1-4851-C046-B69851C3E287}"/>
                </a:ext>
              </a:extLst>
            </p:cNvPr>
            <p:cNvGrpSpPr/>
            <p:nvPr/>
          </p:nvGrpSpPr>
          <p:grpSpPr>
            <a:xfrm>
              <a:off x="5654206" y="2291714"/>
              <a:ext cx="0" cy="237153"/>
              <a:chOff x="2792896" y="2296497"/>
              <a:chExt cx="0" cy="237153"/>
            </a:xfrm>
          </p:grpSpPr>
          <p:cxnSp>
            <p:nvCxnSpPr>
              <p:cNvPr id="93" name="Straight Connector 92">
                <a:extLst>
                  <a:ext uri="{FF2B5EF4-FFF2-40B4-BE49-F238E27FC236}">
                    <a16:creationId xmlns:a16="http://schemas.microsoft.com/office/drawing/2014/main" id="{1F410E66-2322-836C-6CA9-66A06A6604C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193A1008-A531-9C2B-48FA-2E9A3CCF6205}"/>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41EBAEBC-4F18-576F-AE39-31C9777D94EE}"/>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00" name="Group 99">
              <a:extLst>
                <a:ext uri="{FF2B5EF4-FFF2-40B4-BE49-F238E27FC236}">
                  <a16:creationId xmlns:a16="http://schemas.microsoft.com/office/drawing/2014/main" id="{2D5AAC88-EB51-E850-70C1-24841CC88CFF}"/>
                </a:ext>
              </a:extLst>
            </p:cNvPr>
            <p:cNvGrpSpPr/>
            <p:nvPr/>
          </p:nvGrpSpPr>
          <p:grpSpPr>
            <a:xfrm>
              <a:off x="5957101" y="2270760"/>
              <a:ext cx="0" cy="250487"/>
              <a:chOff x="2792896" y="2283163"/>
              <a:chExt cx="0" cy="250487"/>
            </a:xfrm>
          </p:grpSpPr>
          <p:cxnSp>
            <p:nvCxnSpPr>
              <p:cNvPr id="101" name="Straight Connector 100">
                <a:extLst>
                  <a:ext uri="{FF2B5EF4-FFF2-40B4-BE49-F238E27FC236}">
                    <a16:creationId xmlns:a16="http://schemas.microsoft.com/office/drawing/2014/main" id="{71F71ADA-48A8-7497-C616-BC5A379B88C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C3F70D7D-CD09-4CB6-D4F0-1CD4C4492257}"/>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9BFF3CAC-7570-DE7B-CB75-57D606167FA7}"/>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04" name="Group 103">
              <a:extLst>
                <a:ext uri="{FF2B5EF4-FFF2-40B4-BE49-F238E27FC236}">
                  <a16:creationId xmlns:a16="http://schemas.microsoft.com/office/drawing/2014/main" id="{A7DF2232-9991-D731-7136-481EC09999D1}"/>
                </a:ext>
              </a:extLst>
            </p:cNvPr>
            <p:cNvGrpSpPr/>
            <p:nvPr/>
          </p:nvGrpSpPr>
          <p:grpSpPr>
            <a:xfrm>
              <a:off x="6109501" y="2268855"/>
              <a:ext cx="0" cy="253365"/>
              <a:chOff x="2792896" y="2280285"/>
              <a:chExt cx="0" cy="253365"/>
            </a:xfrm>
          </p:grpSpPr>
          <p:cxnSp>
            <p:nvCxnSpPr>
              <p:cNvPr id="105" name="Straight Connector 104">
                <a:extLst>
                  <a:ext uri="{FF2B5EF4-FFF2-40B4-BE49-F238E27FC236}">
                    <a16:creationId xmlns:a16="http://schemas.microsoft.com/office/drawing/2014/main" id="{5391315D-964C-7128-1F5D-71F07EE32EF1}"/>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3A44355A-4B10-C337-8E52-7DAFC454BAE8}"/>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22C3BB55-0894-561E-555A-31EE9C16DB87}"/>
                  </a:ext>
                </a:extLst>
              </p:cNvPr>
              <p:cNvCxnSpPr>
                <a:cxnSpLocks/>
              </p:cNvCxnSpPr>
              <p:nvPr/>
            </p:nvCxnSpPr>
            <p:spPr>
              <a:xfrm>
                <a:off x="2792896" y="2280285"/>
                <a:ext cx="0" cy="69552"/>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08" name="Group 107">
              <a:extLst>
                <a:ext uri="{FF2B5EF4-FFF2-40B4-BE49-F238E27FC236}">
                  <a16:creationId xmlns:a16="http://schemas.microsoft.com/office/drawing/2014/main" id="{3AC47E46-97D9-2733-35CF-428B3588B796}"/>
                </a:ext>
              </a:extLst>
            </p:cNvPr>
            <p:cNvGrpSpPr/>
            <p:nvPr/>
          </p:nvGrpSpPr>
          <p:grpSpPr>
            <a:xfrm>
              <a:off x="6261901" y="2265045"/>
              <a:ext cx="0" cy="257175"/>
              <a:chOff x="2792896" y="2276475"/>
              <a:chExt cx="0" cy="257175"/>
            </a:xfrm>
          </p:grpSpPr>
          <p:cxnSp>
            <p:nvCxnSpPr>
              <p:cNvPr id="109" name="Straight Connector 108">
                <a:extLst>
                  <a:ext uri="{FF2B5EF4-FFF2-40B4-BE49-F238E27FC236}">
                    <a16:creationId xmlns:a16="http://schemas.microsoft.com/office/drawing/2014/main" id="{B13BC307-0E77-0086-4FD2-6D396C31609C}"/>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B6E9E1F2-797B-32A6-6DEF-CCB75A8E61F1}"/>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C89A8E04-0DA7-3F4A-9996-9C1F2CD6B53A}"/>
                  </a:ext>
                </a:extLst>
              </p:cNvPr>
              <p:cNvCxnSpPr>
                <a:cxnSpLocks/>
              </p:cNvCxnSpPr>
              <p:nvPr/>
            </p:nvCxnSpPr>
            <p:spPr>
              <a:xfrm>
                <a:off x="2792896" y="2276475"/>
                <a:ext cx="0" cy="73362"/>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12" name="Group 111">
              <a:extLst>
                <a:ext uri="{FF2B5EF4-FFF2-40B4-BE49-F238E27FC236}">
                  <a16:creationId xmlns:a16="http://schemas.microsoft.com/office/drawing/2014/main" id="{F244008E-6836-850B-7540-9E17E5A8011A}"/>
                </a:ext>
              </a:extLst>
            </p:cNvPr>
            <p:cNvGrpSpPr/>
            <p:nvPr/>
          </p:nvGrpSpPr>
          <p:grpSpPr>
            <a:xfrm>
              <a:off x="6433351" y="2261235"/>
              <a:ext cx="0" cy="262383"/>
              <a:chOff x="2792896" y="2271267"/>
              <a:chExt cx="0" cy="262383"/>
            </a:xfrm>
          </p:grpSpPr>
          <p:cxnSp>
            <p:nvCxnSpPr>
              <p:cNvPr id="113" name="Straight Connector 112">
                <a:extLst>
                  <a:ext uri="{FF2B5EF4-FFF2-40B4-BE49-F238E27FC236}">
                    <a16:creationId xmlns:a16="http://schemas.microsoft.com/office/drawing/2014/main" id="{EDF2FA2D-10BA-9BB6-332C-59E21E552FF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C52DDB1C-CD82-9DCE-C0F7-6D260E52AF37}"/>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90761D8B-2EC7-B1D7-6CDF-F4A9E0A17325}"/>
                  </a:ext>
                </a:extLst>
              </p:cNvPr>
              <p:cNvCxnSpPr>
                <a:cxnSpLocks/>
              </p:cNvCxnSpPr>
              <p:nvPr/>
            </p:nvCxnSpPr>
            <p:spPr>
              <a:xfrm>
                <a:off x="2792896" y="2271267"/>
                <a:ext cx="0" cy="7857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16" name="Group 115">
              <a:extLst>
                <a:ext uri="{FF2B5EF4-FFF2-40B4-BE49-F238E27FC236}">
                  <a16:creationId xmlns:a16="http://schemas.microsoft.com/office/drawing/2014/main" id="{6090CBA8-5D87-0565-49D5-4E31AAEA96B9}"/>
                </a:ext>
              </a:extLst>
            </p:cNvPr>
            <p:cNvGrpSpPr/>
            <p:nvPr/>
          </p:nvGrpSpPr>
          <p:grpSpPr>
            <a:xfrm>
              <a:off x="6587656" y="2266950"/>
              <a:ext cx="0" cy="256668"/>
              <a:chOff x="2792896" y="2276982"/>
              <a:chExt cx="0" cy="256668"/>
            </a:xfrm>
          </p:grpSpPr>
          <p:cxnSp>
            <p:nvCxnSpPr>
              <p:cNvPr id="117" name="Straight Connector 116">
                <a:extLst>
                  <a:ext uri="{FF2B5EF4-FFF2-40B4-BE49-F238E27FC236}">
                    <a16:creationId xmlns:a16="http://schemas.microsoft.com/office/drawing/2014/main" id="{3A01E5E6-44D3-E3AD-CF3B-6F4BEE13DEF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DCD5A0FA-6A0D-5CDC-14BD-FC5090355AD4}"/>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17BAFAC8-EF84-E8E6-F54A-DCF1DA6FA81A}"/>
                  </a:ext>
                </a:extLst>
              </p:cNvPr>
              <p:cNvCxnSpPr>
                <a:cxnSpLocks/>
              </p:cNvCxnSpPr>
              <p:nvPr/>
            </p:nvCxnSpPr>
            <p:spPr>
              <a:xfrm>
                <a:off x="2792896" y="2276982"/>
                <a:ext cx="0" cy="72855"/>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20" name="Group 119">
              <a:extLst>
                <a:ext uri="{FF2B5EF4-FFF2-40B4-BE49-F238E27FC236}">
                  <a16:creationId xmlns:a16="http://schemas.microsoft.com/office/drawing/2014/main" id="{B15FD19A-0FD3-E5E0-5BAA-16B1C8005C25}"/>
                </a:ext>
              </a:extLst>
            </p:cNvPr>
            <p:cNvGrpSpPr/>
            <p:nvPr/>
          </p:nvGrpSpPr>
          <p:grpSpPr>
            <a:xfrm>
              <a:off x="6738151" y="2286465"/>
              <a:ext cx="0" cy="237153"/>
              <a:chOff x="2792896" y="2296497"/>
              <a:chExt cx="0" cy="237153"/>
            </a:xfrm>
          </p:grpSpPr>
          <p:cxnSp>
            <p:nvCxnSpPr>
              <p:cNvPr id="121" name="Straight Connector 120">
                <a:extLst>
                  <a:ext uri="{FF2B5EF4-FFF2-40B4-BE49-F238E27FC236}">
                    <a16:creationId xmlns:a16="http://schemas.microsoft.com/office/drawing/2014/main" id="{1BCEB152-E254-2ED6-2085-858A93FD5C39}"/>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FFE390E1-3E36-90DD-883E-2B98D34F0F2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DF1A9636-186B-43F2-4AF4-3F47AC9B42DD}"/>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24" name="Group 123">
              <a:extLst>
                <a:ext uri="{FF2B5EF4-FFF2-40B4-BE49-F238E27FC236}">
                  <a16:creationId xmlns:a16="http://schemas.microsoft.com/office/drawing/2014/main" id="{85326BC5-777E-158F-08D3-3D40D4F05E3C}"/>
                </a:ext>
              </a:extLst>
            </p:cNvPr>
            <p:cNvGrpSpPr/>
            <p:nvPr/>
          </p:nvGrpSpPr>
          <p:grpSpPr>
            <a:xfrm>
              <a:off x="6879121" y="2283121"/>
              <a:ext cx="0" cy="237153"/>
              <a:chOff x="2792896" y="2296497"/>
              <a:chExt cx="0" cy="237153"/>
            </a:xfrm>
          </p:grpSpPr>
          <p:cxnSp>
            <p:nvCxnSpPr>
              <p:cNvPr id="125" name="Straight Connector 124">
                <a:extLst>
                  <a:ext uri="{FF2B5EF4-FFF2-40B4-BE49-F238E27FC236}">
                    <a16:creationId xmlns:a16="http://schemas.microsoft.com/office/drawing/2014/main" id="{5D2FCD77-CB71-2311-7742-AB51EFFA6AC9}"/>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6AA3312E-F73A-5C59-17A3-7EA2986A60E3}"/>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6CAD3078-0AC2-D850-FE8C-22C08E3FF1C1}"/>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28" name="Group 127">
              <a:extLst>
                <a:ext uri="{FF2B5EF4-FFF2-40B4-BE49-F238E27FC236}">
                  <a16:creationId xmlns:a16="http://schemas.microsoft.com/office/drawing/2014/main" id="{20A00D0C-3CCF-80AF-610B-93C7DC32974E}"/>
                </a:ext>
              </a:extLst>
            </p:cNvPr>
            <p:cNvGrpSpPr/>
            <p:nvPr/>
          </p:nvGrpSpPr>
          <p:grpSpPr>
            <a:xfrm>
              <a:off x="7023901" y="2283121"/>
              <a:ext cx="0" cy="237153"/>
              <a:chOff x="2792896" y="2296497"/>
              <a:chExt cx="0" cy="237153"/>
            </a:xfrm>
          </p:grpSpPr>
          <p:cxnSp>
            <p:nvCxnSpPr>
              <p:cNvPr id="129" name="Straight Connector 128">
                <a:extLst>
                  <a:ext uri="{FF2B5EF4-FFF2-40B4-BE49-F238E27FC236}">
                    <a16:creationId xmlns:a16="http://schemas.microsoft.com/office/drawing/2014/main" id="{169FC233-5E0D-2A8E-2ACC-39E34E7C2F43}"/>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D7AC8DCF-86CD-6CE2-F5CB-F23F5853D1D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7A5F077B-EEFC-EFA8-BBAD-AE4982C46DC6}"/>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32" name="Group 131">
              <a:extLst>
                <a:ext uri="{FF2B5EF4-FFF2-40B4-BE49-F238E27FC236}">
                  <a16:creationId xmlns:a16="http://schemas.microsoft.com/office/drawing/2014/main" id="{56DD0DED-689A-8158-7678-B1E788606F76}"/>
                </a:ext>
              </a:extLst>
            </p:cNvPr>
            <p:cNvGrpSpPr/>
            <p:nvPr/>
          </p:nvGrpSpPr>
          <p:grpSpPr>
            <a:xfrm>
              <a:off x="7174396" y="2283121"/>
              <a:ext cx="0" cy="237153"/>
              <a:chOff x="2792896" y="2296497"/>
              <a:chExt cx="0" cy="237153"/>
            </a:xfrm>
          </p:grpSpPr>
          <p:cxnSp>
            <p:nvCxnSpPr>
              <p:cNvPr id="133" name="Straight Connector 132">
                <a:extLst>
                  <a:ext uri="{FF2B5EF4-FFF2-40B4-BE49-F238E27FC236}">
                    <a16:creationId xmlns:a16="http://schemas.microsoft.com/office/drawing/2014/main" id="{2AC3AE73-988D-47C7-C8D2-CB902647501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83EDD6DA-42DC-14C3-8655-3AFCF7D0DA75}"/>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28230FA8-AD1F-AF9E-2BC7-CE2BE2057D11}"/>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36" name="Group 135">
              <a:extLst>
                <a:ext uri="{FF2B5EF4-FFF2-40B4-BE49-F238E27FC236}">
                  <a16:creationId xmlns:a16="http://schemas.microsoft.com/office/drawing/2014/main" id="{5B641E03-546D-D048-EBAB-BCB9DC607DD9}"/>
                </a:ext>
              </a:extLst>
            </p:cNvPr>
            <p:cNvGrpSpPr/>
            <p:nvPr/>
          </p:nvGrpSpPr>
          <p:grpSpPr>
            <a:xfrm>
              <a:off x="7324891" y="2283121"/>
              <a:ext cx="0" cy="237153"/>
              <a:chOff x="2792896" y="2296497"/>
              <a:chExt cx="0" cy="237153"/>
            </a:xfrm>
          </p:grpSpPr>
          <p:cxnSp>
            <p:nvCxnSpPr>
              <p:cNvPr id="137" name="Straight Connector 136">
                <a:extLst>
                  <a:ext uri="{FF2B5EF4-FFF2-40B4-BE49-F238E27FC236}">
                    <a16:creationId xmlns:a16="http://schemas.microsoft.com/office/drawing/2014/main" id="{5C044E5B-FA49-6BA5-B708-754C8FF0AD1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69E80EFD-A12E-CCBA-5075-783778C1454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6550B422-BE31-7497-E2F1-6C351B92E75C}"/>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0" name="Group 139">
              <a:extLst>
                <a:ext uri="{FF2B5EF4-FFF2-40B4-BE49-F238E27FC236}">
                  <a16:creationId xmlns:a16="http://schemas.microsoft.com/office/drawing/2014/main" id="{CCA8C402-5510-C59A-6FC5-90AC1297B113}"/>
                </a:ext>
              </a:extLst>
            </p:cNvPr>
            <p:cNvGrpSpPr/>
            <p:nvPr/>
          </p:nvGrpSpPr>
          <p:grpSpPr>
            <a:xfrm>
              <a:off x="7475386" y="2279777"/>
              <a:ext cx="0" cy="237153"/>
              <a:chOff x="2792896" y="2296497"/>
              <a:chExt cx="0" cy="237153"/>
            </a:xfrm>
          </p:grpSpPr>
          <p:cxnSp>
            <p:nvCxnSpPr>
              <p:cNvPr id="141" name="Straight Connector 140">
                <a:extLst>
                  <a:ext uri="{FF2B5EF4-FFF2-40B4-BE49-F238E27FC236}">
                    <a16:creationId xmlns:a16="http://schemas.microsoft.com/office/drawing/2014/main" id="{5EEA8276-A8B2-3A8D-C215-82BC4163A3B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465BD83B-4D30-E151-D683-D1E7EBA4073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F40F0563-F6F7-CCE7-89E5-B11C3EEEA71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4" name="Group 143">
              <a:extLst>
                <a:ext uri="{FF2B5EF4-FFF2-40B4-BE49-F238E27FC236}">
                  <a16:creationId xmlns:a16="http://schemas.microsoft.com/office/drawing/2014/main" id="{F33A7CF8-03B7-C937-DE74-07DF216A572A}"/>
                </a:ext>
              </a:extLst>
            </p:cNvPr>
            <p:cNvGrpSpPr/>
            <p:nvPr/>
          </p:nvGrpSpPr>
          <p:grpSpPr>
            <a:xfrm>
              <a:off x="7629691" y="2279777"/>
              <a:ext cx="0" cy="237153"/>
              <a:chOff x="2792896" y="2296497"/>
              <a:chExt cx="0" cy="237153"/>
            </a:xfrm>
          </p:grpSpPr>
          <p:cxnSp>
            <p:nvCxnSpPr>
              <p:cNvPr id="145" name="Straight Connector 144">
                <a:extLst>
                  <a:ext uri="{FF2B5EF4-FFF2-40B4-BE49-F238E27FC236}">
                    <a16:creationId xmlns:a16="http://schemas.microsoft.com/office/drawing/2014/main" id="{B7A9AD50-C4E5-CB7B-68E6-A87625492C1B}"/>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E7552316-4B9D-65DB-714E-99E1EBBD131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B3AF95AA-4F5F-8143-31FC-F1C1FA6D3E7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8" name="Group 147">
              <a:extLst>
                <a:ext uri="{FF2B5EF4-FFF2-40B4-BE49-F238E27FC236}">
                  <a16:creationId xmlns:a16="http://schemas.microsoft.com/office/drawing/2014/main" id="{18A501D3-719F-3EAE-CD76-4506B06AE631}"/>
                </a:ext>
              </a:extLst>
            </p:cNvPr>
            <p:cNvGrpSpPr/>
            <p:nvPr/>
          </p:nvGrpSpPr>
          <p:grpSpPr>
            <a:xfrm>
              <a:off x="7776376" y="2279777"/>
              <a:ext cx="0" cy="237153"/>
              <a:chOff x="2792896" y="2296497"/>
              <a:chExt cx="0" cy="237153"/>
            </a:xfrm>
          </p:grpSpPr>
          <p:cxnSp>
            <p:nvCxnSpPr>
              <p:cNvPr id="149" name="Straight Connector 148">
                <a:extLst>
                  <a:ext uri="{FF2B5EF4-FFF2-40B4-BE49-F238E27FC236}">
                    <a16:creationId xmlns:a16="http://schemas.microsoft.com/office/drawing/2014/main" id="{B0D06C22-8442-4F48-C289-0CF637585DF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85FFC01C-D8AD-BB4E-C203-58F8B8DAAC5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8ED953D9-4310-F1F0-2FA3-C1F2B080506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52" name="Group 151">
              <a:extLst>
                <a:ext uri="{FF2B5EF4-FFF2-40B4-BE49-F238E27FC236}">
                  <a16:creationId xmlns:a16="http://schemas.microsoft.com/office/drawing/2014/main" id="{E5069585-9D84-7F6A-B364-0D3124E1526A}"/>
                </a:ext>
              </a:extLst>
            </p:cNvPr>
            <p:cNvGrpSpPr/>
            <p:nvPr/>
          </p:nvGrpSpPr>
          <p:grpSpPr>
            <a:xfrm>
              <a:off x="7932586" y="2286465"/>
              <a:ext cx="0" cy="237153"/>
              <a:chOff x="2792896" y="2296497"/>
              <a:chExt cx="0" cy="237153"/>
            </a:xfrm>
          </p:grpSpPr>
          <p:cxnSp>
            <p:nvCxnSpPr>
              <p:cNvPr id="153" name="Straight Connector 152">
                <a:extLst>
                  <a:ext uri="{FF2B5EF4-FFF2-40B4-BE49-F238E27FC236}">
                    <a16:creationId xmlns:a16="http://schemas.microsoft.com/office/drawing/2014/main" id="{66031802-03F2-D10A-2E31-B17ADFCD71A9}"/>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6E69B020-8D3B-5BBF-399B-C3924410874F}"/>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9CAF3154-283B-BF7B-F42B-813F5EE2472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56" name="Group 155">
              <a:extLst>
                <a:ext uri="{FF2B5EF4-FFF2-40B4-BE49-F238E27FC236}">
                  <a16:creationId xmlns:a16="http://schemas.microsoft.com/office/drawing/2014/main" id="{5DC1C43C-C27A-FF25-A090-E6844DCECA15}"/>
                </a:ext>
              </a:extLst>
            </p:cNvPr>
            <p:cNvGrpSpPr/>
            <p:nvPr/>
          </p:nvGrpSpPr>
          <p:grpSpPr>
            <a:xfrm>
              <a:off x="8081176" y="2286465"/>
              <a:ext cx="0" cy="237153"/>
              <a:chOff x="2792896" y="2296497"/>
              <a:chExt cx="0" cy="237153"/>
            </a:xfrm>
          </p:grpSpPr>
          <p:cxnSp>
            <p:nvCxnSpPr>
              <p:cNvPr id="157" name="Straight Connector 156">
                <a:extLst>
                  <a:ext uri="{FF2B5EF4-FFF2-40B4-BE49-F238E27FC236}">
                    <a16:creationId xmlns:a16="http://schemas.microsoft.com/office/drawing/2014/main" id="{A6EC251A-3658-8580-03ED-8946CE6CF289}"/>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BA117D9B-CA52-7079-9D79-4AA0C7B00EC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3A32E3A1-730D-8A9E-9788-81D3462110CF}"/>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65" name="Group 164">
              <a:extLst>
                <a:ext uri="{FF2B5EF4-FFF2-40B4-BE49-F238E27FC236}">
                  <a16:creationId xmlns:a16="http://schemas.microsoft.com/office/drawing/2014/main" id="{33CEE5F5-58E2-B673-4B26-4F627914AA69}"/>
                </a:ext>
              </a:extLst>
            </p:cNvPr>
            <p:cNvGrpSpPr/>
            <p:nvPr/>
          </p:nvGrpSpPr>
          <p:grpSpPr>
            <a:xfrm>
              <a:off x="8239291" y="2281682"/>
              <a:ext cx="0" cy="237153"/>
              <a:chOff x="2792896" y="2296497"/>
              <a:chExt cx="0" cy="237153"/>
            </a:xfrm>
          </p:grpSpPr>
          <p:cxnSp>
            <p:nvCxnSpPr>
              <p:cNvPr id="166" name="Straight Connector 165">
                <a:extLst>
                  <a:ext uri="{FF2B5EF4-FFF2-40B4-BE49-F238E27FC236}">
                    <a16:creationId xmlns:a16="http://schemas.microsoft.com/office/drawing/2014/main" id="{08ACE0FD-692F-7101-C8D5-7A28BEAAC03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0D3E39B7-DD2F-2549-4802-475E889F936F}"/>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6A9696C7-DCA0-6452-AF8A-354C56BFB8B3}"/>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69" name="Group 168">
              <a:extLst>
                <a:ext uri="{FF2B5EF4-FFF2-40B4-BE49-F238E27FC236}">
                  <a16:creationId xmlns:a16="http://schemas.microsoft.com/office/drawing/2014/main" id="{B59A231A-EAE6-C79A-1F36-9A177A949FC1}"/>
                </a:ext>
              </a:extLst>
            </p:cNvPr>
            <p:cNvGrpSpPr/>
            <p:nvPr/>
          </p:nvGrpSpPr>
          <p:grpSpPr>
            <a:xfrm>
              <a:off x="8385976" y="2281682"/>
              <a:ext cx="0" cy="237153"/>
              <a:chOff x="2792896" y="2296497"/>
              <a:chExt cx="0" cy="237153"/>
            </a:xfrm>
          </p:grpSpPr>
          <p:cxnSp>
            <p:nvCxnSpPr>
              <p:cNvPr id="170" name="Straight Connector 169">
                <a:extLst>
                  <a:ext uri="{FF2B5EF4-FFF2-40B4-BE49-F238E27FC236}">
                    <a16:creationId xmlns:a16="http://schemas.microsoft.com/office/drawing/2014/main" id="{B077BADD-D134-5A25-C456-B5AF706D13D9}"/>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6E2602D2-68E9-F401-4E23-7D5EE6F837C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A151A72A-A035-B395-8556-AEB62F397825}"/>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73" name="Group 172">
              <a:extLst>
                <a:ext uri="{FF2B5EF4-FFF2-40B4-BE49-F238E27FC236}">
                  <a16:creationId xmlns:a16="http://schemas.microsoft.com/office/drawing/2014/main" id="{59952016-E8F4-C010-5911-9F5683346BB7}"/>
                </a:ext>
              </a:extLst>
            </p:cNvPr>
            <p:cNvGrpSpPr/>
            <p:nvPr/>
          </p:nvGrpSpPr>
          <p:grpSpPr>
            <a:xfrm>
              <a:off x="8538376" y="2282655"/>
              <a:ext cx="0" cy="237153"/>
              <a:chOff x="2792896" y="2296497"/>
              <a:chExt cx="0" cy="237153"/>
            </a:xfrm>
          </p:grpSpPr>
          <p:cxnSp>
            <p:nvCxnSpPr>
              <p:cNvPr id="174" name="Straight Connector 173">
                <a:extLst>
                  <a:ext uri="{FF2B5EF4-FFF2-40B4-BE49-F238E27FC236}">
                    <a16:creationId xmlns:a16="http://schemas.microsoft.com/office/drawing/2014/main" id="{F0E09BEA-4E06-1307-4DF6-A6F8AA23F261}"/>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5700ABAB-B033-B13D-085B-0AE4373FF20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047FA32F-EFC3-D2BE-5EB8-0584CCCFEDA6}"/>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77" name="Group 176">
              <a:extLst>
                <a:ext uri="{FF2B5EF4-FFF2-40B4-BE49-F238E27FC236}">
                  <a16:creationId xmlns:a16="http://schemas.microsoft.com/office/drawing/2014/main" id="{B571B31C-FF67-7691-9845-EFEC3D056F24}"/>
                </a:ext>
              </a:extLst>
            </p:cNvPr>
            <p:cNvGrpSpPr/>
            <p:nvPr/>
          </p:nvGrpSpPr>
          <p:grpSpPr>
            <a:xfrm>
              <a:off x="8696491" y="2273130"/>
              <a:ext cx="0" cy="237153"/>
              <a:chOff x="2792896" y="2296497"/>
              <a:chExt cx="0" cy="237153"/>
            </a:xfrm>
          </p:grpSpPr>
          <p:cxnSp>
            <p:nvCxnSpPr>
              <p:cNvPr id="178" name="Straight Connector 177">
                <a:extLst>
                  <a:ext uri="{FF2B5EF4-FFF2-40B4-BE49-F238E27FC236}">
                    <a16:creationId xmlns:a16="http://schemas.microsoft.com/office/drawing/2014/main" id="{4619E1BB-54CC-D3F1-24FE-5E2ECE7454E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907C1D5B-C15A-D7AE-0E98-E1051BFD0B3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80" name="Straight Connector 179">
                <a:extLst>
                  <a:ext uri="{FF2B5EF4-FFF2-40B4-BE49-F238E27FC236}">
                    <a16:creationId xmlns:a16="http://schemas.microsoft.com/office/drawing/2014/main" id="{94DD789B-08E8-5088-266C-D409FB78762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81" name="Group 180">
              <a:extLst>
                <a:ext uri="{FF2B5EF4-FFF2-40B4-BE49-F238E27FC236}">
                  <a16:creationId xmlns:a16="http://schemas.microsoft.com/office/drawing/2014/main" id="{2F7F582A-F511-20C1-BFEC-FDB7FBD4419C}"/>
                </a:ext>
              </a:extLst>
            </p:cNvPr>
            <p:cNvGrpSpPr/>
            <p:nvPr/>
          </p:nvGrpSpPr>
          <p:grpSpPr>
            <a:xfrm>
              <a:off x="8831746" y="2275035"/>
              <a:ext cx="0" cy="237153"/>
              <a:chOff x="2792896" y="2296497"/>
              <a:chExt cx="0" cy="237153"/>
            </a:xfrm>
          </p:grpSpPr>
          <p:cxnSp>
            <p:nvCxnSpPr>
              <p:cNvPr id="182" name="Straight Connector 181">
                <a:extLst>
                  <a:ext uri="{FF2B5EF4-FFF2-40B4-BE49-F238E27FC236}">
                    <a16:creationId xmlns:a16="http://schemas.microsoft.com/office/drawing/2014/main" id="{9985ED5F-D42B-903E-44EE-2E92CF73430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3" name="Straight Connector 182">
                <a:extLst>
                  <a:ext uri="{FF2B5EF4-FFF2-40B4-BE49-F238E27FC236}">
                    <a16:creationId xmlns:a16="http://schemas.microsoft.com/office/drawing/2014/main" id="{075F9CE0-DE80-6761-B9E2-22CCBC635DAD}"/>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a:extLst>
                  <a:ext uri="{FF2B5EF4-FFF2-40B4-BE49-F238E27FC236}">
                    <a16:creationId xmlns:a16="http://schemas.microsoft.com/office/drawing/2014/main" id="{9042371E-1DD5-FF11-30E2-F27048A9C58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85" name="Group 184">
              <a:extLst>
                <a:ext uri="{FF2B5EF4-FFF2-40B4-BE49-F238E27FC236}">
                  <a16:creationId xmlns:a16="http://schemas.microsoft.com/office/drawing/2014/main" id="{DE10BD48-E0A7-2953-4A98-FB73413FB396}"/>
                </a:ext>
              </a:extLst>
            </p:cNvPr>
            <p:cNvGrpSpPr/>
            <p:nvPr/>
          </p:nvGrpSpPr>
          <p:grpSpPr>
            <a:xfrm>
              <a:off x="2782010" y="1230116"/>
              <a:ext cx="0" cy="237153"/>
              <a:chOff x="2792896" y="2296497"/>
              <a:chExt cx="0" cy="237153"/>
            </a:xfrm>
          </p:grpSpPr>
          <p:cxnSp>
            <p:nvCxnSpPr>
              <p:cNvPr id="186" name="Straight Connector 185">
                <a:extLst>
                  <a:ext uri="{FF2B5EF4-FFF2-40B4-BE49-F238E27FC236}">
                    <a16:creationId xmlns:a16="http://schemas.microsoft.com/office/drawing/2014/main" id="{1FD6BD5A-37AC-0D99-D543-009747729811}"/>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87" name="Straight Connector 186">
                <a:extLst>
                  <a:ext uri="{FF2B5EF4-FFF2-40B4-BE49-F238E27FC236}">
                    <a16:creationId xmlns:a16="http://schemas.microsoft.com/office/drawing/2014/main" id="{E9501753-0B7C-F7B7-874D-48060ECC9099}"/>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a:extLst>
                  <a:ext uri="{FF2B5EF4-FFF2-40B4-BE49-F238E27FC236}">
                    <a16:creationId xmlns:a16="http://schemas.microsoft.com/office/drawing/2014/main" id="{6FB2C3D2-E75E-2DD5-158A-7C55D34294AD}"/>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89" name="Group 188">
              <a:extLst>
                <a:ext uri="{FF2B5EF4-FFF2-40B4-BE49-F238E27FC236}">
                  <a16:creationId xmlns:a16="http://schemas.microsoft.com/office/drawing/2014/main" id="{53F319DF-FB36-AF9C-0569-8D4102887776}"/>
                </a:ext>
              </a:extLst>
            </p:cNvPr>
            <p:cNvGrpSpPr/>
            <p:nvPr/>
          </p:nvGrpSpPr>
          <p:grpSpPr>
            <a:xfrm>
              <a:off x="2936315" y="1230116"/>
              <a:ext cx="0" cy="237153"/>
              <a:chOff x="2792896" y="2296497"/>
              <a:chExt cx="0" cy="237153"/>
            </a:xfrm>
          </p:grpSpPr>
          <p:cxnSp>
            <p:nvCxnSpPr>
              <p:cNvPr id="190" name="Straight Connector 189">
                <a:extLst>
                  <a:ext uri="{FF2B5EF4-FFF2-40B4-BE49-F238E27FC236}">
                    <a16:creationId xmlns:a16="http://schemas.microsoft.com/office/drawing/2014/main" id="{1C22B983-BB50-DD24-7343-CA7C5F0622A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1" name="Straight Connector 190">
                <a:extLst>
                  <a:ext uri="{FF2B5EF4-FFF2-40B4-BE49-F238E27FC236}">
                    <a16:creationId xmlns:a16="http://schemas.microsoft.com/office/drawing/2014/main" id="{E3A0C770-640B-4990-B6B0-B2BCEF88AD6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a:extLst>
                  <a:ext uri="{FF2B5EF4-FFF2-40B4-BE49-F238E27FC236}">
                    <a16:creationId xmlns:a16="http://schemas.microsoft.com/office/drawing/2014/main" id="{276B0533-B377-5179-4D41-5AABE1E0550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93" name="Group 192">
              <a:extLst>
                <a:ext uri="{FF2B5EF4-FFF2-40B4-BE49-F238E27FC236}">
                  <a16:creationId xmlns:a16="http://schemas.microsoft.com/office/drawing/2014/main" id="{FBD0C72B-4E1A-D1F8-1396-8A6410F98D0A}"/>
                </a:ext>
              </a:extLst>
            </p:cNvPr>
            <p:cNvGrpSpPr/>
            <p:nvPr/>
          </p:nvGrpSpPr>
          <p:grpSpPr>
            <a:xfrm>
              <a:off x="3086810" y="1230116"/>
              <a:ext cx="0" cy="237153"/>
              <a:chOff x="2792896" y="2296497"/>
              <a:chExt cx="0" cy="237153"/>
            </a:xfrm>
          </p:grpSpPr>
          <p:cxnSp>
            <p:nvCxnSpPr>
              <p:cNvPr id="194" name="Straight Connector 193">
                <a:extLst>
                  <a:ext uri="{FF2B5EF4-FFF2-40B4-BE49-F238E27FC236}">
                    <a16:creationId xmlns:a16="http://schemas.microsoft.com/office/drawing/2014/main" id="{FE256101-A107-EA21-D6F5-466D55FE3FD5}"/>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172A0C6A-4C99-793B-328A-FD7161FB1BA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96" name="Straight Connector 195">
                <a:extLst>
                  <a:ext uri="{FF2B5EF4-FFF2-40B4-BE49-F238E27FC236}">
                    <a16:creationId xmlns:a16="http://schemas.microsoft.com/office/drawing/2014/main" id="{300BB64B-4DD0-F395-37A8-FCA8B83889B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97" name="Group 196">
              <a:extLst>
                <a:ext uri="{FF2B5EF4-FFF2-40B4-BE49-F238E27FC236}">
                  <a16:creationId xmlns:a16="http://schemas.microsoft.com/office/drawing/2014/main" id="{3D68BE96-52E8-8102-8A36-AD3EED01AAD7}"/>
                </a:ext>
              </a:extLst>
            </p:cNvPr>
            <p:cNvGrpSpPr/>
            <p:nvPr/>
          </p:nvGrpSpPr>
          <p:grpSpPr>
            <a:xfrm>
              <a:off x="3227780" y="1226772"/>
              <a:ext cx="0" cy="237153"/>
              <a:chOff x="2792896" y="2296497"/>
              <a:chExt cx="0" cy="237153"/>
            </a:xfrm>
          </p:grpSpPr>
          <p:cxnSp>
            <p:nvCxnSpPr>
              <p:cNvPr id="198" name="Straight Connector 197">
                <a:extLst>
                  <a:ext uri="{FF2B5EF4-FFF2-40B4-BE49-F238E27FC236}">
                    <a16:creationId xmlns:a16="http://schemas.microsoft.com/office/drawing/2014/main" id="{59863644-3671-63B4-1C41-035E0C01971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9" name="Straight Connector 198">
                <a:extLst>
                  <a:ext uri="{FF2B5EF4-FFF2-40B4-BE49-F238E27FC236}">
                    <a16:creationId xmlns:a16="http://schemas.microsoft.com/office/drawing/2014/main" id="{47D5D0DD-4994-43BE-DCB8-5C9723E92B15}"/>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a:extLst>
                  <a:ext uri="{FF2B5EF4-FFF2-40B4-BE49-F238E27FC236}">
                    <a16:creationId xmlns:a16="http://schemas.microsoft.com/office/drawing/2014/main" id="{4B289611-88A2-0957-6CE2-FFFCC926F419}"/>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01" name="Group 200">
              <a:extLst>
                <a:ext uri="{FF2B5EF4-FFF2-40B4-BE49-F238E27FC236}">
                  <a16:creationId xmlns:a16="http://schemas.microsoft.com/office/drawing/2014/main" id="{4711877B-E22B-2112-8534-9109676597E0}"/>
                </a:ext>
              </a:extLst>
            </p:cNvPr>
            <p:cNvGrpSpPr/>
            <p:nvPr/>
          </p:nvGrpSpPr>
          <p:grpSpPr>
            <a:xfrm>
              <a:off x="3372560" y="1226772"/>
              <a:ext cx="0" cy="237153"/>
              <a:chOff x="2792896" y="2296497"/>
              <a:chExt cx="0" cy="237153"/>
            </a:xfrm>
          </p:grpSpPr>
          <p:cxnSp>
            <p:nvCxnSpPr>
              <p:cNvPr id="202" name="Straight Connector 201">
                <a:extLst>
                  <a:ext uri="{FF2B5EF4-FFF2-40B4-BE49-F238E27FC236}">
                    <a16:creationId xmlns:a16="http://schemas.microsoft.com/office/drawing/2014/main" id="{8011FA0A-4A1F-C803-CC93-C57DDB6AAB7C}"/>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3" name="Straight Connector 202">
                <a:extLst>
                  <a:ext uri="{FF2B5EF4-FFF2-40B4-BE49-F238E27FC236}">
                    <a16:creationId xmlns:a16="http://schemas.microsoft.com/office/drawing/2014/main" id="{723AB2C6-0E23-4FD5-B9BF-1EE3C7D40A08}"/>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a:extLst>
                  <a:ext uri="{FF2B5EF4-FFF2-40B4-BE49-F238E27FC236}">
                    <a16:creationId xmlns:a16="http://schemas.microsoft.com/office/drawing/2014/main" id="{6C479270-0FEF-F79D-0452-00EA97D54D06}"/>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05" name="Group 204">
              <a:extLst>
                <a:ext uri="{FF2B5EF4-FFF2-40B4-BE49-F238E27FC236}">
                  <a16:creationId xmlns:a16="http://schemas.microsoft.com/office/drawing/2014/main" id="{82F91D47-4F40-2E0B-8C5B-BEB10308E29B}"/>
                </a:ext>
              </a:extLst>
            </p:cNvPr>
            <p:cNvGrpSpPr/>
            <p:nvPr/>
          </p:nvGrpSpPr>
          <p:grpSpPr>
            <a:xfrm>
              <a:off x="3523055" y="1226772"/>
              <a:ext cx="0" cy="237153"/>
              <a:chOff x="2792896" y="2296497"/>
              <a:chExt cx="0" cy="237153"/>
            </a:xfrm>
          </p:grpSpPr>
          <p:cxnSp>
            <p:nvCxnSpPr>
              <p:cNvPr id="206" name="Straight Connector 205">
                <a:extLst>
                  <a:ext uri="{FF2B5EF4-FFF2-40B4-BE49-F238E27FC236}">
                    <a16:creationId xmlns:a16="http://schemas.microsoft.com/office/drawing/2014/main" id="{17826764-8419-A1E6-150A-B502B781261B}"/>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07" name="Straight Connector 206">
                <a:extLst>
                  <a:ext uri="{FF2B5EF4-FFF2-40B4-BE49-F238E27FC236}">
                    <a16:creationId xmlns:a16="http://schemas.microsoft.com/office/drawing/2014/main" id="{68396F60-DBC3-6DCF-AEB9-8FE895C5E95B}"/>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a:extLst>
                  <a:ext uri="{FF2B5EF4-FFF2-40B4-BE49-F238E27FC236}">
                    <a16:creationId xmlns:a16="http://schemas.microsoft.com/office/drawing/2014/main" id="{15FF8CFC-0F7D-359A-1C6B-3D7A281A2739}"/>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09" name="Group 208">
              <a:extLst>
                <a:ext uri="{FF2B5EF4-FFF2-40B4-BE49-F238E27FC236}">
                  <a16:creationId xmlns:a16="http://schemas.microsoft.com/office/drawing/2014/main" id="{7F06E0E5-3982-5626-09CF-BB736D58BBA8}"/>
                </a:ext>
              </a:extLst>
            </p:cNvPr>
            <p:cNvGrpSpPr/>
            <p:nvPr/>
          </p:nvGrpSpPr>
          <p:grpSpPr>
            <a:xfrm>
              <a:off x="3673550" y="1226772"/>
              <a:ext cx="0" cy="237153"/>
              <a:chOff x="2792896" y="2296497"/>
              <a:chExt cx="0" cy="237153"/>
            </a:xfrm>
          </p:grpSpPr>
          <p:cxnSp>
            <p:nvCxnSpPr>
              <p:cNvPr id="210" name="Straight Connector 209">
                <a:extLst>
                  <a:ext uri="{FF2B5EF4-FFF2-40B4-BE49-F238E27FC236}">
                    <a16:creationId xmlns:a16="http://schemas.microsoft.com/office/drawing/2014/main" id="{B8B5956D-B63E-2ECF-C7A4-90A227D5857A}"/>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1" name="Straight Connector 210">
                <a:extLst>
                  <a:ext uri="{FF2B5EF4-FFF2-40B4-BE49-F238E27FC236}">
                    <a16:creationId xmlns:a16="http://schemas.microsoft.com/office/drawing/2014/main" id="{9412BA43-3CBE-DDBF-2E2E-B680EC110FC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12" name="Straight Connector 211">
                <a:extLst>
                  <a:ext uri="{FF2B5EF4-FFF2-40B4-BE49-F238E27FC236}">
                    <a16:creationId xmlns:a16="http://schemas.microsoft.com/office/drawing/2014/main" id="{A221737C-F647-979D-5149-3FEF1E8C9115}"/>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13" name="Group 212">
              <a:extLst>
                <a:ext uri="{FF2B5EF4-FFF2-40B4-BE49-F238E27FC236}">
                  <a16:creationId xmlns:a16="http://schemas.microsoft.com/office/drawing/2014/main" id="{9E359F93-8EE8-19BA-5677-083D31DD5DA2}"/>
                </a:ext>
              </a:extLst>
            </p:cNvPr>
            <p:cNvGrpSpPr/>
            <p:nvPr/>
          </p:nvGrpSpPr>
          <p:grpSpPr>
            <a:xfrm>
              <a:off x="3824045" y="1223428"/>
              <a:ext cx="0" cy="237153"/>
              <a:chOff x="2792896" y="2296497"/>
              <a:chExt cx="0" cy="237153"/>
            </a:xfrm>
          </p:grpSpPr>
          <p:cxnSp>
            <p:nvCxnSpPr>
              <p:cNvPr id="214" name="Straight Connector 213">
                <a:extLst>
                  <a:ext uri="{FF2B5EF4-FFF2-40B4-BE49-F238E27FC236}">
                    <a16:creationId xmlns:a16="http://schemas.microsoft.com/office/drawing/2014/main" id="{47C72F96-13D1-3EAE-C3F5-1889FB905AF4}"/>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5" name="Straight Connector 214">
                <a:extLst>
                  <a:ext uri="{FF2B5EF4-FFF2-40B4-BE49-F238E27FC236}">
                    <a16:creationId xmlns:a16="http://schemas.microsoft.com/office/drawing/2014/main" id="{B320B7A9-3F8D-DE6D-545A-DCA08D0AD76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16" name="Straight Connector 215">
                <a:extLst>
                  <a:ext uri="{FF2B5EF4-FFF2-40B4-BE49-F238E27FC236}">
                    <a16:creationId xmlns:a16="http://schemas.microsoft.com/office/drawing/2014/main" id="{E8AC4E27-82B5-2593-F930-3E41C9C6250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17" name="Group 216">
              <a:extLst>
                <a:ext uri="{FF2B5EF4-FFF2-40B4-BE49-F238E27FC236}">
                  <a16:creationId xmlns:a16="http://schemas.microsoft.com/office/drawing/2014/main" id="{8BD9F19A-E2B9-4FB9-5010-4ECD10CECC94}"/>
                </a:ext>
              </a:extLst>
            </p:cNvPr>
            <p:cNvGrpSpPr/>
            <p:nvPr/>
          </p:nvGrpSpPr>
          <p:grpSpPr>
            <a:xfrm>
              <a:off x="3978350" y="1212542"/>
              <a:ext cx="0" cy="237153"/>
              <a:chOff x="2792896" y="2296497"/>
              <a:chExt cx="0" cy="237153"/>
            </a:xfrm>
          </p:grpSpPr>
          <p:cxnSp>
            <p:nvCxnSpPr>
              <p:cNvPr id="218" name="Straight Connector 217">
                <a:extLst>
                  <a:ext uri="{FF2B5EF4-FFF2-40B4-BE49-F238E27FC236}">
                    <a16:creationId xmlns:a16="http://schemas.microsoft.com/office/drawing/2014/main" id="{EDAF3DE5-BF67-72AD-9ADA-1B095861772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19" name="Straight Connector 218">
                <a:extLst>
                  <a:ext uri="{FF2B5EF4-FFF2-40B4-BE49-F238E27FC236}">
                    <a16:creationId xmlns:a16="http://schemas.microsoft.com/office/drawing/2014/main" id="{CC5FC1BD-0161-8621-8529-D3F7D637148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00107102-1941-DB78-9CF3-AF3A8523201D}"/>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21" name="Group 220">
              <a:extLst>
                <a:ext uri="{FF2B5EF4-FFF2-40B4-BE49-F238E27FC236}">
                  <a16:creationId xmlns:a16="http://schemas.microsoft.com/office/drawing/2014/main" id="{31A089C5-E1EB-E941-1B92-F6BF7A88C429}"/>
                </a:ext>
              </a:extLst>
            </p:cNvPr>
            <p:cNvGrpSpPr/>
            <p:nvPr/>
          </p:nvGrpSpPr>
          <p:grpSpPr>
            <a:xfrm>
              <a:off x="4125035" y="1212542"/>
              <a:ext cx="0" cy="237153"/>
              <a:chOff x="2792896" y="2296497"/>
              <a:chExt cx="0" cy="237153"/>
            </a:xfrm>
          </p:grpSpPr>
          <p:cxnSp>
            <p:nvCxnSpPr>
              <p:cNvPr id="222" name="Straight Connector 221">
                <a:extLst>
                  <a:ext uri="{FF2B5EF4-FFF2-40B4-BE49-F238E27FC236}">
                    <a16:creationId xmlns:a16="http://schemas.microsoft.com/office/drawing/2014/main" id="{20760EDD-9BBC-D28C-C5DC-6952291870B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3" name="Straight Connector 222">
                <a:extLst>
                  <a:ext uri="{FF2B5EF4-FFF2-40B4-BE49-F238E27FC236}">
                    <a16:creationId xmlns:a16="http://schemas.microsoft.com/office/drawing/2014/main" id="{3D5C9879-A040-A682-C38A-C8A07156A7DB}"/>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24" name="Straight Connector 223">
                <a:extLst>
                  <a:ext uri="{FF2B5EF4-FFF2-40B4-BE49-F238E27FC236}">
                    <a16:creationId xmlns:a16="http://schemas.microsoft.com/office/drawing/2014/main" id="{BB04C9FC-C75C-365A-1C59-B0B3642A7796}"/>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25" name="Group 224">
              <a:extLst>
                <a:ext uri="{FF2B5EF4-FFF2-40B4-BE49-F238E27FC236}">
                  <a16:creationId xmlns:a16="http://schemas.microsoft.com/office/drawing/2014/main" id="{E4BFA9DD-5285-E274-5766-F992B16C120E}"/>
                </a:ext>
              </a:extLst>
            </p:cNvPr>
            <p:cNvGrpSpPr/>
            <p:nvPr/>
          </p:nvGrpSpPr>
          <p:grpSpPr>
            <a:xfrm>
              <a:off x="4281245" y="1219230"/>
              <a:ext cx="0" cy="237153"/>
              <a:chOff x="2792896" y="2296497"/>
              <a:chExt cx="0" cy="237153"/>
            </a:xfrm>
          </p:grpSpPr>
          <p:cxnSp>
            <p:nvCxnSpPr>
              <p:cNvPr id="226" name="Straight Connector 225">
                <a:extLst>
                  <a:ext uri="{FF2B5EF4-FFF2-40B4-BE49-F238E27FC236}">
                    <a16:creationId xmlns:a16="http://schemas.microsoft.com/office/drawing/2014/main" id="{1CFD2671-8DD2-F2ED-3757-30540266FC8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27" name="Straight Connector 226">
                <a:extLst>
                  <a:ext uri="{FF2B5EF4-FFF2-40B4-BE49-F238E27FC236}">
                    <a16:creationId xmlns:a16="http://schemas.microsoft.com/office/drawing/2014/main" id="{41B9E091-484F-C95B-56B6-9A86F147E27B}"/>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28" name="Straight Connector 227">
                <a:extLst>
                  <a:ext uri="{FF2B5EF4-FFF2-40B4-BE49-F238E27FC236}">
                    <a16:creationId xmlns:a16="http://schemas.microsoft.com/office/drawing/2014/main" id="{D8B11FD7-D812-52F6-56DC-79BFFDA2B79D}"/>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29" name="Group 228">
              <a:extLst>
                <a:ext uri="{FF2B5EF4-FFF2-40B4-BE49-F238E27FC236}">
                  <a16:creationId xmlns:a16="http://schemas.microsoft.com/office/drawing/2014/main" id="{C454B4DB-7D4E-91AE-F78D-F10770D8B615}"/>
                </a:ext>
              </a:extLst>
            </p:cNvPr>
            <p:cNvGrpSpPr/>
            <p:nvPr/>
          </p:nvGrpSpPr>
          <p:grpSpPr>
            <a:xfrm>
              <a:off x="4429835" y="1219230"/>
              <a:ext cx="0" cy="237153"/>
              <a:chOff x="2792896" y="2296497"/>
              <a:chExt cx="0" cy="237153"/>
            </a:xfrm>
          </p:grpSpPr>
          <p:cxnSp>
            <p:nvCxnSpPr>
              <p:cNvPr id="230" name="Straight Connector 229">
                <a:extLst>
                  <a:ext uri="{FF2B5EF4-FFF2-40B4-BE49-F238E27FC236}">
                    <a16:creationId xmlns:a16="http://schemas.microsoft.com/office/drawing/2014/main" id="{B8E0CA92-19CA-B861-993D-B66CC1A4A85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1" name="Straight Connector 230">
                <a:extLst>
                  <a:ext uri="{FF2B5EF4-FFF2-40B4-BE49-F238E27FC236}">
                    <a16:creationId xmlns:a16="http://schemas.microsoft.com/office/drawing/2014/main" id="{4EA64CA7-4C8C-7C6F-0B58-F75A835DCBAF}"/>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32" name="Straight Connector 231">
                <a:extLst>
                  <a:ext uri="{FF2B5EF4-FFF2-40B4-BE49-F238E27FC236}">
                    <a16:creationId xmlns:a16="http://schemas.microsoft.com/office/drawing/2014/main" id="{138F19B7-4992-F68C-BA65-4B3B0EA43E73}"/>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33" name="Group 232">
              <a:extLst>
                <a:ext uri="{FF2B5EF4-FFF2-40B4-BE49-F238E27FC236}">
                  <a16:creationId xmlns:a16="http://schemas.microsoft.com/office/drawing/2014/main" id="{6C89B866-1BD7-5F47-1386-E29BD7565243}"/>
                </a:ext>
              </a:extLst>
            </p:cNvPr>
            <p:cNvGrpSpPr/>
            <p:nvPr/>
          </p:nvGrpSpPr>
          <p:grpSpPr>
            <a:xfrm>
              <a:off x="4584956" y="1215692"/>
              <a:ext cx="0" cy="237153"/>
              <a:chOff x="2792896" y="2296497"/>
              <a:chExt cx="0" cy="237153"/>
            </a:xfrm>
          </p:grpSpPr>
          <p:cxnSp>
            <p:nvCxnSpPr>
              <p:cNvPr id="234" name="Straight Connector 233">
                <a:extLst>
                  <a:ext uri="{FF2B5EF4-FFF2-40B4-BE49-F238E27FC236}">
                    <a16:creationId xmlns:a16="http://schemas.microsoft.com/office/drawing/2014/main" id="{1ADE74EE-C48E-89AF-7286-08407F6969B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5" name="Straight Connector 234">
                <a:extLst>
                  <a:ext uri="{FF2B5EF4-FFF2-40B4-BE49-F238E27FC236}">
                    <a16:creationId xmlns:a16="http://schemas.microsoft.com/office/drawing/2014/main" id="{FBED67DF-34B0-2E69-D220-5F3E8E79D6B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36" name="Straight Connector 235">
                <a:extLst>
                  <a:ext uri="{FF2B5EF4-FFF2-40B4-BE49-F238E27FC236}">
                    <a16:creationId xmlns:a16="http://schemas.microsoft.com/office/drawing/2014/main" id="{B9028126-AE38-28D2-DAEE-D9DCED72C037}"/>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37" name="Group 236">
              <a:extLst>
                <a:ext uri="{FF2B5EF4-FFF2-40B4-BE49-F238E27FC236}">
                  <a16:creationId xmlns:a16="http://schemas.microsoft.com/office/drawing/2014/main" id="{7953C8FB-6F3E-657C-C9FC-4138311B35EA}"/>
                </a:ext>
              </a:extLst>
            </p:cNvPr>
            <p:cNvGrpSpPr/>
            <p:nvPr/>
          </p:nvGrpSpPr>
          <p:grpSpPr>
            <a:xfrm>
              <a:off x="4739261" y="1215692"/>
              <a:ext cx="0" cy="237153"/>
              <a:chOff x="2792896" y="2296497"/>
              <a:chExt cx="0" cy="237153"/>
            </a:xfrm>
          </p:grpSpPr>
          <p:cxnSp>
            <p:nvCxnSpPr>
              <p:cNvPr id="238" name="Straight Connector 237">
                <a:extLst>
                  <a:ext uri="{FF2B5EF4-FFF2-40B4-BE49-F238E27FC236}">
                    <a16:creationId xmlns:a16="http://schemas.microsoft.com/office/drawing/2014/main" id="{E43A0D41-CF2F-E8F6-9D55-2ECAABDD4643}"/>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9" name="Straight Connector 238">
                <a:extLst>
                  <a:ext uri="{FF2B5EF4-FFF2-40B4-BE49-F238E27FC236}">
                    <a16:creationId xmlns:a16="http://schemas.microsoft.com/office/drawing/2014/main" id="{BF439DA9-0A9E-38FC-EEE0-AC9FBFBA694D}"/>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40" name="Straight Connector 239">
                <a:extLst>
                  <a:ext uri="{FF2B5EF4-FFF2-40B4-BE49-F238E27FC236}">
                    <a16:creationId xmlns:a16="http://schemas.microsoft.com/office/drawing/2014/main" id="{5A7A6488-EEEF-DCF8-93F0-F82CD19970CC}"/>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41" name="Group 240">
              <a:extLst>
                <a:ext uri="{FF2B5EF4-FFF2-40B4-BE49-F238E27FC236}">
                  <a16:creationId xmlns:a16="http://schemas.microsoft.com/office/drawing/2014/main" id="{FFA55F95-C014-483B-F31A-186BEB95169C}"/>
                </a:ext>
              </a:extLst>
            </p:cNvPr>
            <p:cNvGrpSpPr/>
            <p:nvPr/>
          </p:nvGrpSpPr>
          <p:grpSpPr>
            <a:xfrm>
              <a:off x="4889756" y="1215692"/>
              <a:ext cx="0" cy="237153"/>
              <a:chOff x="2792896" y="2296497"/>
              <a:chExt cx="0" cy="237153"/>
            </a:xfrm>
          </p:grpSpPr>
          <p:cxnSp>
            <p:nvCxnSpPr>
              <p:cNvPr id="242" name="Straight Connector 241">
                <a:extLst>
                  <a:ext uri="{FF2B5EF4-FFF2-40B4-BE49-F238E27FC236}">
                    <a16:creationId xmlns:a16="http://schemas.microsoft.com/office/drawing/2014/main" id="{4A12E572-D404-26B3-EECE-4074124C5D31}"/>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3" name="Straight Connector 242">
                <a:extLst>
                  <a:ext uri="{FF2B5EF4-FFF2-40B4-BE49-F238E27FC236}">
                    <a16:creationId xmlns:a16="http://schemas.microsoft.com/office/drawing/2014/main" id="{68E9B076-7CC9-39D2-AEF4-32FFD74471F5}"/>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44" name="Straight Connector 243">
                <a:extLst>
                  <a:ext uri="{FF2B5EF4-FFF2-40B4-BE49-F238E27FC236}">
                    <a16:creationId xmlns:a16="http://schemas.microsoft.com/office/drawing/2014/main" id="{70761A4C-AC36-CABC-22F5-5F842244506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45" name="Group 244">
              <a:extLst>
                <a:ext uri="{FF2B5EF4-FFF2-40B4-BE49-F238E27FC236}">
                  <a16:creationId xmlns:a16="http://schemas.microsoft.com/office/drawing/2014/main" id="{C7C47A52-D0D0-5A25-2521-6F7A19A7E2FF}"/>
                </a:ext>
              </a:extLst>
            </p:cNvPr>
            <p:cNvGrpSpPr/>
            <p:nvPr/>
          </p:nvGrpSpPr>
          <p:grpSpPr>
            <a:xfrm>
              <a:off x="5030726" y="1212348"/>
              <a:ext cx="0" cy="237153"/>
              <a:chOff x="2792896" y="2296497"/>
              <a:chExt cx="0" cy="237153"/>
            </a:xfrm>
          </p:grpSpPr>
          <p:cxnSp>
            <p:nvCxnSpPr>
              <p:cNvPr id="246" name="Straight Connector 245">
                <a:extLst>
                  <a:ext uri="{FF2B5EF4-FFF2-40B4-BE49-F238E27FC236}">
                    <a16:creationId xmlns:a16="http://schemas.microsoft.com/office/drawing/2014/main" id="{06864F8C-A32C-F17C-DC79-E797F4086F7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7" name="Straight Connector 246">
                <a:extLst>
                  <a:ext uri="{FF2B5EF4-FFF2-40B4-BE49-F238E27FC236}">
                    <a16:creationId xmlns:a16="http://schemas.microsoft.com/office/drawing/2014/main" id="{D4C68A2C-9113-857A-BB6A-130527A5414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48" name="Straight Connector 247">
                <a:extLst>
                  <a:ext uri="{FF2B5EF4-FFF2-40B4-BE49-F238E27FC236}">
                    <a16:creationId xmlns:a16="http://schemas.microsoft.com/office/drawing/2014/main" id="{6953AE15-57A7-3374-9C3A-C2D7A6D5EC64}"/>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49" name="Group 248">
              <a:extLst>
                <a:ext uri="{FF2B5EF4-FFF2-40B4-BE49-F238E27FC236}">
                  <a16:creationId xmlns:a16="http://schemas.microsoft.com/office/drawing/2014/main" id="{3268BF2B-3334-50D3-2797-B3A428895B74}"/>
                </a:ext>
              </a:extLst>
            </p:cNvPr>
            <p:cNvGrpSpPr/>
            <p:nvPr/>
          </p:nvGrpSpPr>
          <p:grpSpPr>
            <a:xfrm>
              <a:off x="5197278" y="1212348"/>
              <a:ext cx="0" cy="237153"/>
              <a:chOff x="2792896" y="2296497"/>
              <a:chExt cx="0" cy="237153"/>
            </a:xfrm>
          </p:grpSpPr>
          <p:cxnSp>
            <p:nvCxnSpPr>
              <p:cNvPr id="250" name="Straight Connector 249">
                <a:extLst>
                  <a:ext uri="{FF2B5EF4-FFF2-40B4-BE49-F238E27FC236}">
                    <a16:creationId xmlns:a16="http://schemas.microsoft.com/office/drawing/2014/main" id="{743D6F79-FB1C-032C-00F7-4B3251182FF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1" name="Straight Connector 250">
                <a:extLst>
                  <a:ext uri="{FF2B5EF4-FFF2-40B4-BE49-F238E27FC236}">
                    <a16:creationId xmlns:a16="http://schemas.microsoft.com/office/drawing/2014/main" id="{992ECC32-E368-11EC-0AB7-2F78871E38A5}"/>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52" name="Straight Connector 251">
                <a:extLst>
                  <a:ext uri="{FF2B5EF4-FFF2-40B4-BE49-F238E27FC236}">
                    <a16:creationId xmlns:a16="http://schemas.microsoft.com/office/drawing/2014/main" id="{C0E60D92-5B6D-7E8F-E4E4-E8F740944BF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53" name="Group 252">
              <a:extLst>
                <a:ext uri="{FF2B5EF4-FFF2-40B4-BE49-F238E27FC236}">
                  <a16:creationId xmlns:a16="http://schemas.microsoft.com/office/drawing/2014/main" id="{6A21976C-A1B6-D89D-2065-511E82CC3FDB}"/>
                </a:ext>
              </a:extLst>
            </p:cNvPr>
            <p:cNvGrpSpPr/>
            <p:nvPr/>
          </p:nvGrpSpPr>
          <p:grpSpPr>
            <a:xfrm>
              <a:off x="5347773" y="1212348"/>
              <a:ext cx="0" cy="237153"/>
              <a:chOff x="2792896" y="2296497"/>
              <a:chExt cx="0" cy="237153"/>
            </a:xfrm>
          </p:grpSpPr>
          <p:cxnSp>
            <p:nvCxnSpPr>
              <p:cNvPr id="254" name="Straight Connector 253">
                <a:extLst>
                  <a:ext uri="{FF2B5EF4-FFF2-40B4-BE49-F238E27FC236}">
                    <a16:creationId xmlns:a16="http://schemas.microsoft.com/office/drawing/2014/main" id="{9090DDFE-3DA0-762C-4669-49AD901E46B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5" name="Straight Connector 254">
                <a:extLst>
                  <a:ext uri="{FF2B5EF4-FFF2-40B4-BE49-F238E27FC236}">
                    <a16:creationId xmlns:a16="http://schemas.microsoft.com/office/drawing/2014/main" id="{CCD49713-287E-66C7-1189-1617FD5139D5}"/>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56" name="Straight Connector 255">
                <a:extLst>
                  <a:ext uri="{FF2B5EF4-FFF2-40B4-BE49-F238E27FC236}">
                    <a16:creationId xmlns:a16="http://schemas.microsoft.com/office/drawing/2014/main" id="{93C1D745-8119-84F4-E9E8-CD0D5DA8C890}"/>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57" name="Group 256">
              <a:extLst>
                <a:ext uri="{FF2B5EF4-FFF2-40B4-BE49-F238E27FC236}">
                  <a16:creationId xmlns:a16="http://schemas.microsoft.com/office/drawing/2014/main" id="{0EAC6321-973E-8787-6677-03A449EDF09E}"/>
                </a:ext>
              </a:extLst>
            </p:cNvPr>
            <p:cNvGrpSpPr/>
            <p:nvPr/>
          </p:nvGrpSpPr>
          <p:grpSpPr>
            <a:xfrm>
              <a:off x="5498268" y="1212348"/>
              <a:ext cx="0" cy="237153"/>
              <a:chOff x="2792896" y="2296497"/>
              <a:chExt cx="0" cy="237153"/>
            </a:xfrm>
          </p:grpSpPr>
          <p:cxnSp>
            <p:nvCxnSpPr>
              <p:cNvPr id="258" name="Straight Connector 257">
                <a:extLst>
                  <a:ext uri="{FF2B5EF4-FFF2-40B4-BE49-F238E27FC236}">
                    <a16:creationId xmlns:a16="http://schemas.microsoft.com/office/drawing/2014/main" id="{65040487-D74F-429B-5404-35C8548493B8}"/>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9" name="Straight Connector 258">
                <a:extLst>
                  <a:ext uri="{FF2B5EF4-FFF2-40B4-BE49-F238E27FC236}">
                    <a16:creationId xmlns:a16="http://schemas.microsoft.com/office/drawing/2014/main" id="{73521283-1A1A-F9EA-FEDE-D69749E148D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60" name="Straight Connector 259">
                <a:extLst>
                  <a:ext uri="{FF2B5EF4-FFF2-40B4-BE49-F238E27FC236}">
                    <a16:creationId xmlns:a16="http://schemas.microsoft.com/office/drawing/2014/main" id="{79C87592-070E-2F83-8EC5-681FECF2C2B5}"/>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61" name="Group 260">
              <a:extLst>
                <a:ext uri="{FF2B5EF4-FFF2-40B4-BE49-F238E27FC236}">
                  <a16:creationId xmlns:a16="http://schemas.microsoft.com/office/drawing/2014/main" id="{20D6C61E-7D08-6FBD-8985-7364CA4DEA57}"/>
                </a:ext>
              </a:extLst>
            </p:cNvPr>
            <p:cNvGrpSpPr/>
            <p:nvPr/>
          </p:nvGrpSpPr>
          <p:grpSpPr>
            <a:xfrm>
              <a:off x="5648763" y="1209004"/>
              <a:ext cx="0" cy="237153"/>
              <a:chOff x="2792896" y="2296497"/>
              <a:chExt cx="0" cy="237153"/>
            </a:xfrm>
          </p:grpSpPr>
          <p:cxnSp>
            <p:nvCxnSpPr>
              <p:cNvPr id="262" name="Straight Connector 261">
                <a:extLst>
                  <a:ext uri="{FF2B5EF4-FFF2-40B4-BE49-F238E27FC236}">
                    <a16:creationId xmlns:a16="http://schemas.microsoft.com/office/drawing/2014/main" id="{600AFD6B-3C9B-9ABD-4E9F-517562CB8363}"/>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3" name="Straight Connector 262">
                <a:extLst>
                  <a:ext uri="{FF2B5EF4-FFF2-40B4-BE49-F238E27FC236}">
                    <a16:creationId xmlns:a16="http://schemas.microsoft.com/office/drawing/2014/main" id="{A89D50CC-57DD-D4FE-3338-3B407CDB442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64" name="Straight Connector 263">
                <a:extLst>
                  <a:ext uri="{FF2B5EF4-FFF2-40B4-BE49-F238E27FC236}">
                    <a16:creationId xmlns:a16="http://schemas.microsoft.com/office/drawing/2014/main" id="{5972906C-7E1A-9ACD-5774-AD47A76C4E37}"/>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65" name="Group 264">
              <a:extLst>
                <a:ext uri="{FF2B5EF4-FFF2-40B4-BE49-F238E27FC236}">
                  <a16:creationId xmlns:a16="http://schemas.microsoft.com/office/drawing/2014/main" id="{8665BA16-A884-B571-579B-D5ADDA4C9368}"/>
                </a:ext>
              </a:extLst>
            </p:cNvPr>
            <p:cNvGrpSpPr/>
            <p:nvPr/>
          </p:nvGrpSpPr>
          <p:grpSpPr>
            <a:xfrm>
              <a:off x="5957101" y="1209822"/>
              <a:ext cx="0" cy="250487"/>
              <a:chOff x="2792896" y="2283163"/>
              <a:chExt cx="0" cy="250487"/>
            </a:xfrm>
          </p:grpSpPr>
          <p:cxnSp>
            <p:nvCxnSpPr>
              <p:cNvPr id="266" name="Straight Connector 265">
                <a:extLst>
                  <a:ext uri="{FF2B5EF4-FFF2-40B4-BE49-F238E27FC236}">
                    <a16:creationId xmlns:a16="http://schemas.microsoft.com/office/drawing/2014/main" id="{B861C1A0-C182-9FA5-AA5E-BBD01E8235C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7" name="Straight Connector 266">
                <a:extLst>
                  <a:ext uri="{FF2B5EF4-FFF2-40B4-BE49-F238E27FC236}">
                    <a16:creationId xmlns:a16="http://schemas.microsoft.com/office/drawing/2014/main" id="{9AA40FCA-CEB6-E240-3E1D-D736EF8DC39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68" name="Straight Connector 267">
                <a:extLst>
                  <a:ext uri="{FF2B5EF4-FFF2-40B4-BE49-F238E27FC236}">
                    <a16:creationId xmlns:a16="http://schemas.microsoft.com/office/drawing/2014/main" id="{2EB16DDA-D66D-AE8A-DA4B-4767511B575C}"/>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69" name="Group 268">
              <a:extLst>
                <a:ext uri="{FF2B5EF4-FFF2-40B4-BE49-F238E27FC236}">
                  <a16:creationId xmlns:a16="http://schemas.microsoft.com/office/drawing/2014/main" id="{2CF81BD5-47FE-D392-F32A-447BAAE97C74}"/>
                </a:ext>
              </a:extLst>
            </p:cNvPr>
            <p:cNvGrpSpPr/>
            <p:nvPr/>
          </p:nvGrpSpPr>
          <p:grpSpPr>
            <a:xfrm>
              <a:off x="6109501" y="1207917"/>
              <a:ext cx="0" cy="253365"/>
              <a:chOff x="2792896" y="2280285"/>
              <a:chExt cx="0" cy="253365"/>
            </a:xfrm>
          </p:grpSpPr>
          <p:cxnSp>
            <p:nvCxnSpPr>
              <p:cNvPr id="270" name="Straight Connector 269">
                <a:extLst>
                  <a:ext uri="{FF2B5EF4-FFF2-40B4-BE49-F238E27FC236}">
                    <a16:creationId xmlns:a16="http://schemas.microsoft.com/office/drawing/2014/main" id="{7D341AAC-68CF-41A9-026B-BA055F1F21F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1" name="Straight Connector 270">
                <a:extLst>
                  <a:ext uri="{FF2B5EF4-FFF2-40B4-BE49-F238E27FC236}">
                    <a16:creationId xmlns:a16="http://schemas.microsoft.com/office/drawing/2014/main" id="{9E89C97C-516E-1553-F981-D18F59D9C091}"/>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72" name="Straight Connector 271">
                <a:extLst>
                  <a:ext uri="{FF2B5EF4-FFF2-40B4-BE49-F238E27FC236}">
                    <a16:creationId xmlns:a16="http://schemas.microsoft.com/office/drawing/2014/main" id="{7CA5A3AF-6116-7D31-BB76-58F773D27CFB}"/>
                  </a:ext>
                </a:extLst>
              </p:cNvPr>
              <p:cNvCxnSpPr>
                <a:cxnSpLocks/>
              </p:cNvCxnSpPr>
              <p:nvPr/>
            </p:nvCxnSpPr>
            <p:spPr>
              <a:xfrm>
                <a:off x="2792896" y="2280285"/>
                <a:ext cx="0" cy="69552"/>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73" name="Group 272">
              <a:extLst>
                <a:ext uri="{FF2B5EF4-FFF2-40B4-BE49-F238E27FC236}">
                  <a16:creationId xmlns:a16="http://schemas.microsoft.com/office/drawing/2014/main" id="{FD3723FE-F3BB-CFA1-5B59-6F411C8840E5}"/>
                </a:ext>
              </a:extLst>
            </p:cNvPr>
            <p:cNvGrpSpPr/>
            <p:nvPr/>
          </p:nvGrpSpPr>
          <p:grpSpPr>
            <a:xfrm>
              <a:off x="6261901" y="1204107"/>
              <a:ext cx="0" cy="257175"/>
              <a:chOff x="2792896" y="2276475"/>
              <a:chExt cx="0" cy="257175"/>
            </a:xfrm>
          </p:grpSpPr>
          <p:cxnSp>
            <p:nvCxnSpPr>
              <p:cNvPr id="274" name="Straight Connector 273">
                <a:extLst>
                  <a:ext uri="{FF2B5EF4-FFF2-40B4-BE49-F238E27FC236}">
                    <a16:creationId xmlns:a16="http://schemas.microsoft.com/office/drawing/2014/main" id="{67FAFB46-1D1A-EA33-C9D3-CCB032156CA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5" name="Straight Connector 274">
                <a:extLst>
                  <a:ext uri="{FF2B5EF4-FFF2-40B4-BE49-F238E27FC236}">
                    <a16:creationId xmlns:a16="http://schemas.microsoft.com/office/drawing/2014/main" id="{BC2E65EC-B690-816F-EFBD-C1ED8F6F2DB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76" name="Straight Connector 275">
                <a:extLst>
                  <a:ext uri="{FF2B5EF4-FFF2-40B4-BE49-F238E27FC236}">
                    <a16:creationId xmlns:a16="http://schemas.microsoft.com/office/drawing/2014/main" id="{9A27433C-3E31-BE3B-8200-BB11F97EC31B}"/>
                  </a:ext>
                </a:extLst>
              </p:cNvPr>
              <p:cNvCxnSpPr>
                <a:cxnSpLocks/>
              </p:cNvCxnSpPr>
              <p:nvPr/>
            </p:nvCxnSpPr>
            <p:spPr>
              <a:xfrm>
                <a:off x="2792896" y="2276475"/>
                <a:ext cx="0" cy="73362"/>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77" name="Group 276">
              <a:extLst>
                <a:ext uri="{FF2B5EF4-FFF2-40B4-BE49-F238E27FC236}">
                  <a16:creationId xmlns:a16="http://schemas.microsoft.com/office/drawing/2014/main" id="{977C1A8E-753D-C27F-45A3-3F88DF5E5B33}"/>
                </a:ext>
              </a:extLst>
            </p:cNvPr>
            <p:cNvGrpSpPr/>
            <p:nvPr/>
          </p:nvGrpSpPr>
          <p:grpSpPr>
            <a:xfrm>
              <a:off x="6433351" y="1200297"/>
              <a:ext cx="0" cy="262383"/>
              <a:chOff x="2792896" y="2271267"/>
              <a:chExt cx="0" cy="262383"/>
            </a:xfrm>
          </p:grpSpPr>
          <p:cxnSp>
            <p:nvCxnSpPr>
              <p:cNvPr id="278" name="Straight Connector 277">
                <a:extLst>
                  <a:ext uri="{FF2B5EF4-FFF2-40B4-BE49-F238E27FC236}">
                    <a16:creationId xmlns:a16="http://schemas.microsoft.com/office/drawing/2014/main" id="{28483FAC-1E4D-C959-D337-A11BECF2BDC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79" name="Straight Connector 278">
                <a:extLst>
                  <a:ext uri="{FF2B5EF4-FFF2-40B4-BE49-F238E27FC236}">
                    <a16:creationId xmlns:a16="http://schemas.microsoft.com/office/drawing/2014/main" id="{C8A35700-C46E-FA58-4F7C-BFFEBE27876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80" name="Straight Connector 279">
                <a:extLst>
                  <a:ext uri="{FF2B5EF4-FFF2-40B4-BE49-F238E27FC236}">
                    <a16:creationId xmlns:a16="http://schemas.microsoft.com/office/drawing/2014/main" id="{5C326AFF-DCD7-F71A-7A00-A304FA5EE2F5}"/>
                  </a:ext>
                </a:extLst>
              </p:cNvPr>
              <p:cNvCxnSpPr>
                <a:cxnSpLocks/>
              </p:cNvCxnSpPr>
              <p:nvPr/>
            </p:nvCxnSpPr>
            <p:spPr>
              <a:xfrm>
                <a:off x="2792896" y="2271267"/>
                <a:ext cx="0" cy="7857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81" name="Group 280">
              <a:extLst>
                <a:ext uri="{FF2B5EF4-FFF2-40B4-BE49-F238E27FC236}">
                  <a16:creationId xmlns:a16="http://schemas.microsoft.com/office/drawing/2014/main" id="{2774B16D-AAAC-A405-3133-A0A9063D8EBE}"/>
                </a:ext>
              </a:extLst>
            </p:cNvPr>
            <p:cNvGrpSpPr/>
            <p:nvPr/>
          </p:nvGrpSpPr>
          <p:grpSpPr>
            <a:xfrm>
              <a:off x="6587656" y="1206012"/>
              <a:ext cx="0" cy="256668"/>
              <a:chOff x="2792896" y="2276982"/>
              <a:chExt cx="0" cy="256668"/>
            </a:xfrm>
          </p:grpSpPr>
          <p:cxnSp>
            <p:nvCxnSpPr>
              <p:cNvPr id="282" name="Straight Connector 281">
                <a:extLst>
                  <a:ext uri="{FF2B5EF4-FFF2-40B4-BE49-F238E27FC236}">
                    <a16:creationId xmlns:a16="http://schemas.microsoft.com/office/drawing/2014/main" id="{16D2F18F-A832-8577-899A-9A3B10290105}"/>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3" name="Straight Connector 282">
                <a:extLst>
                  <a:ext uri="{FF2B5EF4-FFF2-40B4-BE49-F238E27FC236}">
                    <a16:creationId xmlns:a16="http://schemas.microsoft.com/office/drawing/2014/main" id="{BC39F1F8-3903-475A-CC9A-23DB9361601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84" name="Straight Connector 283">
                <a:extLst>
                  <a:ext uri="{FF2B5EF4-FFF2-40B4-BE49-F238E27FC236}">
                    <a16:creationId xmlns:a16="http://schemas.microsoft.com/office/drawing/2014/main" id="{9E739897-E72D-AD50-BADB-0787EC007DB2}"/>
                  </a:ext>
                </a:extLst>
              </p:cNvPr>
              <p:cNvCxnSpPr>
                <a:cxnSpLocks/>
              </p:cNvCxnSpPr>
              <p:nvPr/>
            </p:nvCxnSpPr>
            <p:spPr>
              <a:xfrm>
                <a:off x="2792896" y="2276982"/>
                <a:ext cx="0" cy="72855"/>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85" name="Group 284">
              <a:extLst>
                <a:ext uri="{FF2B5EF4-FFF2-40B4-BE49-F238E27FC236}">
                  <a16:creationId xmlns:a16="http://schemas.microsoft.com/office/drawing/2014/main" id="{5E7D385C-62E2-9584-4CFB-50044DA7E9CC}"/>
                </a:ext>
              </a:extLst>
            </p:cNvPr>
            <p:cNvGrpSpPr/>
            <p:nvPr/>
          </p:nvGrpSpPr>
          <p:grpSpPr>
            <a:xfrm>
              <a:off x="6738151" y="1225527"/>
              <a:ext cx="0" cy="237153"/>
              <a:chOff x="2792896" y="2296497"/>
              <a:chExt cx="0" cy="237153"/>
            </a:xfrm>
          </p:grpSpPr>
          <p:cxnSp>
            <p:nvCxnSpPr>
              <p:cNvPr id="286" name="Straight Connector 285">
                <a:extLst>
                  <a:ext uri="{FF2B5EF4-FFF2-40B4-BE49-F238E27FC236}">
                    <a16:creationId xmlns:a16="http://schemas.microsoft.com/office/drawing/2014/main" id="{9EE1E5EB-BBEF-8D79-8BBF-9B92AA666DC2}"/>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7" name="Straight Connector 286">
                <a:extLst>
                  <a:ext uri="{FF2B5EF4-FFF2-40B4-BE49-F238E27FC236}">
                    <a16:creationId xmlns:a16="http://schemas.microsoft.com/office/drawing/2014/main" id="{D879F729-4462-EF85-A08E-84622333312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88" name="Straight Connector 287">
                <a:extLst>
                  <a:ext uri="{FF2B5EF4-FFF2-40B4-BE49-F238E27FC236}">
                    <a16:creationId xmlns:a16="http://schemas.microsoft.com/office/drawing/2014/main" id="{77BBCBF2-8481-0DC6-00EF-1AC7ADF4A47F}"/>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89" name="Group 288">
              <a:extLst>
                <a:ext uri="{FF2B5EF4-FFF2-40B4-BE49-F238E27FC236}">
                  <a16:creationId xmlns:a16="http://schemas.microsoft.com/office/drawing/2014/main" id="{5569B99C-497B-7DA1-C9D0-D40DCBD5FDFD}"/>
                </a:ext>
              </a:extLst>
            </p:cNvPr>
            <p:cNvGrpSpPr/>
            <p:nvPr/>
          </p:nvGrpSpPr>
          <p:grpSpPr>
            <a:xfrm>
              <a:off x="6879121" y="1222183"/>
              <a:ext cx="0" cy="237153"/>
              <a:chOff x="2792896" y="2296497"/>
              <a:chExt cx="0" cy="237153"/>
            </a:xfrm>
          </p:grpSpPr>
          <p:cxnSp>
            <p:nvCxnSpPr>
              <p:cNvPr id="290" name="Straight Connector 289">
                <a:extLst>
                  <a:ext uri="{FF2B5EF4-FFF2-40B4-BE49-F238E27FC236}">
                    <a16:creationId xmlns:a16="http://schemas.microsoft.com/office/drawing/2014/main" id="{319CBD31-7397-8645-8B68-120783BF4880}"/>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1" name="Straight Connector 290">
                <a:extLst>
                  <a:ext uri="{FF2B5EF4-FFF2-40B4-BE49-F238E27FC236}">
                    <a16:creationId xmlns:a16="http://schemas.microsoft.com/office/drawing/2014/main" id="{1430C8A2-C2D0-5CA7-4CAD-E2A1D2B00519}"/>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92" name="Straight Connector 291">
                <a:extLst>
                  <a:ext uri="{FF2B5EF4-FFF2-40B4-BE49-F238E27FC236}">
                    <a16:creationId xmlns:a16="http://schemas.microsoft.com/office/drawing/2014/main" id="{AF7C8772-C788-97EB-7F90-480ED3879FA1}"/>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93" name="Group 292">
              <a:extLst>
                <a:ext uri="{FF2B5EF4-FFF2-40B4-BE49-F238E27FC236}">
                  <a16:creationId xmlns:a16="http://schemas.microsoft.com/office/drawing/2014/main" id="{D0B11897-3233-37C7-A038-29350AE6342A}"/>
                </a:ext>
              </a:extLst>
            </p:cNvPr>
            <p:cNvGrpSpPr/>
            <p:nvPr/>
          </p:nvGrpSpPr>
          <p:grpSpPr>
            <a:xfrm>
              <a:off x="7023901" y="1222183"/>
              <a:ext cx="0" cy="237153"/>
              <a:chOff x="2792896" y="2296497"/>
              <a:chExt cx="0" cy="237153"/>
            </a:xfrm>
          </p:grpSpPr>
          <p:cxnSp>
            <p:nvCxnSpPr>
              <p:cNvPr id="294" name="Straight Connector 293">
                <a:extLst>
                  <a:ext uri="{FF2B5EF4-FFF2-40B4-BE49-F238E27FC236}">
                    <a16:creationId xmlns:a16="http://schemas.microsoft.com/office/drawing/2014/main" id="{5EA3DAC2-504D-733D-3E53-E3048B23D80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5" name="Straight Connector 294">
                <a:extLst>
                  <a:ext uri="{FF2B5EF4-FFF2-40B4-BE49-F238E27FC236}">
                    <a16:creationId xmlns:a16="http://schemas.microsoft.com/office/drawing/2014/main" id="{30209763-C455-54A9-C7A3-E2512256C6A8}"/>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296" name="Straight Connector 295">
                <a:extLst>
                  <a:ext uri="{FF2B5EF4-FFF2-40B4-BE49-F238E27FC236}">
                    <a16:creationId xmlns:a16="http://schemas.microsoft.com/office/drawing/2014/main" id="{0DB9FBEA-D293-9EC2-8102-940DF4A4EC0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297" name="Group 296">
              <a:extLst>
                <a:ext uri="{FF2B5EF4-FFF2-40B4-BE49-F238E27FC236}">
                  <a16:creationId xmlns:a16="http://schemas.microsoft.com/office/drawing/2014/main" id="{40C560EF-57B4-F906-B846-9CD9EE040C57}"/>
                </a:ext>
              </a:extLst>
            </p:cNvPr>
            <p:cNvGrpSpPr/>
            <p:nvPr/>
          </p:nvGrpSpPr>
          <p:grpSpPr>
            <a:xfrm>
              <a:off x="7174396" y="1222183"/>
              <a:ext cx="0" cy="237153"/>
              <a:chOff x="2792896" y="2296497"/>
              <a:chExt cx="0" cy="237153"/>
            </a:xfrm>
          </p:grpSpPr>
          <p:cxnSp>
            <p:nvCxnSpPr>
              <p:cNvPr id="298" name="Straight Connector 297">
                <a:extLst>
                  <a:ext uri="{FF2B5EF4-FFF2-40B4-BE49-F238E27FC236}">
                    <a16:creationId xmlns:a16="http://schemas.microsoft.com/office/drawing/2014/main" id="{38CC141A-439C-F791-153F-E099A5EFAAE5}"/>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9" name="Straight Connector 298">
                <a:extLst>
                  <a:ext uri="{FF2B5EF4-FFF2-40B4-BE49-F238E27FC236}">
                    <a16:creationId xmlns:a16="http://schemas.microsoft.com/office/drawing/2014/main" id="{6B5EA6F7-9098-3A99-B883-5C18A2954D3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00" name="Straight Connector 299">
                <a:extLst>
                  <a:ext uri="{FF2B5EF4-FFF2-40B4-BE49-F238E27FC236}">
                    <a16:creationId xmlns:a16="http://schemas.microsoft.com/office/drawing/2014/main" id="{705F84F6-849A-91E3-71E4-CAFB08F29CE4}"/>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01" name="Group 300">
              <a:extLst>
                <a:ext uri="{FF2B5EF4-FFF2-40B4-BE49-F238E27FC236}">
                  <a16:creationId xmlns:a16="http://schemas.microsoft.com/office/drawing/2014/main" id="{C1B58FB2-D9FF-E974-DBF4-586C739136B3}"/>
                </a:ext>
              </a:extLst>
            </p:cNvPr>
            <p:cNvGrpSpPr/>
            <p:nvPr/>
          </p:nvGrpSpPr>
          <p:grpSpPr>
            <a:xfrm>
              <a:off x="7324891" y="1222183"/>
              <a:ext cx="0" cy="237153"/>
              <a:chOff x="2792896" y="2296497"/>
              <a:chExt cx="0" cy="237153"/>
            </a:xfrm>
          </p:grpSpPr>
          <p:cxnSp>
            <p:nvCxnSpPr>
              <p:cNvPr id="302" name="Straight Connector 301">
                <a:extLst>
                  <a:ext uri="{FF2B5EF4-FFF2-40B4-BE49-F238E27FC236}">
                    <a16:creationId xmlns:a16="http://schemas.microsoft.com/office/drawing/2014/main" id="{96B8FCF4-79D5-E664-D6D3-1B72CF08170A}"/>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3" name="Straight Connector 302">
                <a:extLst>
                  <a:ext uri="{FF2B5EF4-FFF2-40B4-BE49-F238E27FC236}">
                    <a16:creationId xmlns:a16="http://schemas.microsoft.com/office/drawing/2014/main" id="{9F591777-96B3-D34A-CD73-B580E0CE3F77}"/>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04" name="Straight Connector 303">
                <a:extLst>
                  <a:ext uri="{FF2B5EF4-FFF2-40B4-BE49-F238E27FC236}">
                    <a16:creationId xmlns:a16="http://schemas.microsoft.com/office/drawing/2014/main" id="{D313E39F-675C-BDFD-3858-283227091BF5}"/>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05" name="Group 304">
              <a:extLst>
                <a:ext uri="{FF2B5EF4-FFF2-40B4-BE49-F238E27FC236}">
                  <a16:creationId xmlns:a16="http://schemas.microsoft.com/office/drawing/2014/main" id="{7373A830-DB49-532E-1244-020EBB203CB8}"/>
                </a:ext>
              </a:extLst>
            </p:cNvPr>
            <p:cNvGrpSpPr/>
            <p:nvPr/>
          </p:nvGrpSpPr>
          <p:grpSpPr>
            <a:xfrm>
              <a:off x="7475386" y="1218839"/>
              <a:ext cx="0" cy="237153"/>
              <a:chOff x="2792896" y="2296497"/>
              <a:chExt cx="0" cy="237153"/>
            </a:xfrm>
          </p:grpSpPr>
          <p:cxnSp>
            <p:nvCxnSpPr>
              <p:cNvPr id="306" name="Straight Connector 305">
                <a:extLst>
                  <a:ext uri="{FF2B5EF4-FFF2-40B4-BE49-F238E27FC236}">
                    <a16:creationId xmlns:a16="http://schemas.microsoft.com/office/drawing/2014/main" id="{12559BB1-6FA1-1A51-BB7D-F958D991F9C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7" name="Straight Connector 306">
                <a:extLst>
                  <a:ext uri="{FF2B5EF4-FFF2-40B4-BE49-F238E27FC236}">
                    <a16:creationId xmlns:a16="http://schemas.microsoft.com/office/drawing/2014/main" id="{818A4F35-B21F-CF9D-C1DF-CB622E586CA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a:extLst>
                  <a:ext uri="{FF2B5EF4-FFF2-40B4-BE49-F238E27FC236}">
                    <a16:creationId xmlns:a16="http://schemas.microsoft.com/office/drawing/2014/main" id="{8C02C69B-2FAD-08F7-C068-10CA3BF8308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09" name="Group 308">
              <a:extLst>
                <a:ext uri="{FF2B5EF4-FFF2-40B4-BE49-F238E27FC236}">
                  <a16:creationId xmlns:a16="http://schemas.microsoft.com/office/drawing/2014/main" id="{C1C91A5A-C1B4-8A97-0D48-D2C42AAFF161}"/>
                </a:ext>
              </a:extLst>
            </p:cNvPr>
            <p:cNvGrpSpPr/>
            <p:nvPr/>
          </p:nvGrpSpPr>
          <p:grpSpPr>
            <a:xfrm>
              <a:off x="7635134" y="1197067"/>
              <a:ext cx="0" cy="237153"/>
              <a:chOff x="2792896" y="2296497"/>
              <a:chExt cx="0" cy="237153"/>
            </a:xfrm>
          </p:grpSpPr>
          <p:cxnSp>
            <p:nvCxnSpPr>
              <p:cNvPr id="310" name="Straight Connector 309">
                <a:extLst>
                  <a:ext uri="{FF2B5EF4-FFF2-40B4-BE49-F238E27FC236}">
                    <a16:creationId xmlns:a16="http://schemas.microsoft.com/office/drawing/2014/main" id="{BAE89B01-90E2-F4D0-ABAA-8F418FFB1C2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1" name="Straight Connector 310">
                <a:extLst>
                  <a:ext uri="{FF2B5EF4-FFF2-40B4-BE49-F238E27FC236}">
                    <a16:creationId xmlns:a16="http://schemas.microsoft.com/office/drawing/2014/main" id="{610CAA4F-97D4-E47C-70C6-3F5788C93151}"/>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12" name="Straight Connector 311">
                <a:extLst>
                  <a:ext uri="{FF2B5EF4-FFF2-40B4-BE49-F238E27FC236}">
                    <a16:creationId xmlns:a16="http://schemas.microsoft.com/office/drawing/2014/main" id="{14E73910-141E-8BD9-7069-9E926C4AA144}"/>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13" name="Group 312">
              <a:extLst>
                <a:ext uri="{FF2B5EF4-FFF2-40B4-BE49-F238E27FC236}">
                  <a16:creationId xmlns:a16="http://schemas.microsoft.com/office/drawing/2014/main" id="{D043595A-9F0C-17BC-9C03-53DF239D9D4B}"/>
                </a:ext>
              </a:extLst>
            </p:cNvPr>
            <p:cNvGrpSpPr/>
            <p:nvPr/>
          </p:nvGrpSpPr>
          <p:grpSpPr>
            <a:xfrm>
              <a:off x="7781819" y="1197067"/>
              <a:ext cx="0" cy="237153"/>
              <a:chOff x="2792896" y="2296497"/>
              <a:chExt cx="0" cy="237153"/>
            </a:xfrm>
          </p:grpSpPr>
          <p:cxnSp>
            <p:nvCxnSpPr>
              <p:cNvPr id="314" name="Straight Connector 313">
                <a:extLst>
                  <a:ext uri="{FF2B5EF4-FFF2-40B4-BE49-F238E27FC236}">
                    <a16:creationId xmlns:a16="http://schemas.microsoft.com/office/drawing/2014/main" id="{68936D57-1C8D-A1EB-C063-6ABBD1847A4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5" name="Straight Connector 314">
                <a:extLst>
                  <a:ext uri="{FF2B5EF4-FFF2-40B4-BE49-F238E27FC236}">
                    <a16:creationId xmlns:a16="http://schemas.microsoft.com/office/drawing/2014/main" id="{C49F5998-7D1D-29DE-E412-0C521E1B723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1D8A6206-9D18-19AD-8314-9CD5CDF4B559}"/>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17" name="Group 316">
              <a:extLst>
                <a:ext uri="{FF2B5EF4-FFF2-40B4-BE49-F238E27FC236}">
                  <a16:creationId xmlns:a16="http://schemas.microsoft.com/office/drawing/2014/main" id="{DF18CF00-7FF9-2A31-0B92-0E4E7F38D303}"/>
                </a:ext>
              </a:extLst>
            </p:cNvPr>
            <p:cNvGrpSpPr/>
            <p:nvPr/>
          </p:nvGrpSpPr>
          <p:grpSpPr>
            <a:xfrm>
              <a:off x="7938029" y="1203755"/>
              <a:ext cx="0" cy="237153"/>
              <a:chOff x="2792896" y="2296497"/>
              <a:chExt cx="0" cy="237153"/>
            </a:xfrm>
          </p:grpSpPr>
          <p:cxnSp>
            <p:nvCxnSpPr>
              <p:cNvPr id="318" name="Straight Connector 317">
                <a:extLst>
                  <a:ext uri="{FF2B5EF4-FFF2-40B4-BE49-F238E27FC236}">
                    <a16:creationId xmlns:a16="http://schemas.microsoft.com/office/drawing/2014/main" id="{9D8E0B69-A9B3-243B-1811-E42A31FE09DB}"/>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19" name="Straight Connector 318">
                <a:extLst>
                  <a:ext uri="{FF2B5EF4-FFF2-40B4-BE49-F238E27FC236}">
                    <a16:creationId xmlns:a16="http://schemas.microsoft.com/office/drawing/2014/main" id="{7BDC002E-CAEB-DD14-A6A3-50F99D7BC278}"/>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20" name="Straight Connector 319">
                <a:extLst>
                  <a:ext uri="{FF2B5EF4-FFF2-40B4-BE49-F238E27FC236}">
                    <a16:creationId xmlns:a16="http://schemas.microsoft.com/office/drawing/2014/main" id="{7ADFCD44-AE5C-E30F-1F6E-DED298459FCD}"/>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21" name="Group 320">
              <a:extLst>
                <a:ext uri="{FF2B5EF4-FFF2-40B4-BE49-F238E27FC236}">
                  <a16:creationId xmlns:a16="http://schemas.microsoft.com/office/drawing/2014/main" id="{DF31CF72-9561-F4D5-09F2-40392F33ED06}"/>
                </a:ext>
              </a:extLst>
            </p:cNvPr>
            <p:cNvGrpSpPr/>
            <p:nvPr/>
          </p:nvGrpSpPr>
          <p:grpSpPr>
            <a:xfrm>
              <a:off x="8086619" y="1203755"/>
              <a:ext cx="0" cy="237153"/>
              <a:chOff x="2792896" y="2296497"/>
              <a:chExt cx="0" cy="237153"/>
            </a:xfrm>
          </p:grpSpPr>
          <p:cxnSp>
            <p:nvCxnSpPr>
              <p:cNvPr id="322" name="Straight Connector 321">
                <a:extLst>
                  <a:ext uri="{FF2B5EF4-FFF2-40B4-BE49-F238E27FC236}">
                    <a16:creationId xmlns:a16="http://schemas.microsoft.com/office/drawing/2014/main" id="{D46E9D1F-969B-4287-8418-812F775D2A8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3" name="Straight Connector 322">
                <a:extLst>
                  <a:ext uri="{FF2B5EF4-FFF2-40B4-BE49-F238E27FC236}">
                    <a16:creationId xmlns:a16="http://schemas.microsoft.com/office/drawing/2014/main" id="{37931AE9-D6D6-02A2-25AA-1F98BA51C992}"/>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24" name="Straight Connector 323">
                <a:extLst>
                  <a:ext uri="{FF2B5EF4-FFF2-40B4-BE49-F238E27FC236}">
                    <a16:creationId xmlns:a16="http://schemas.microsoft.com/office/drawing/2014/main" id="{B45099AA-DA68-9190-EAAA-E46D5ADEC20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25" name="Group 324">
              <a:extLst>
                <a:ext uri="{FF2B5EF4-FFF2-40B4-BE49-F238E27FC236}">
                  <a16:creationId xmlns:a16="http://schemas.microsoft.com/office/drawing/2014/main" id="{952705FF-ABA2-6473-74E9-7CA20EE1667F}"/>
                </a:ext>
              </a:extLst>
            </p:cNvPr>
            <p:cNvGrpSpPr/>
            <p:nvPr/>
          </p:nvGrpSpPr>
          <p:grpSpPr>
            <a:xfrm>
              <a:off x="8239291" y="1220744"/>
              <a:ext cx="0" cy="237153"/>
              <a:chOff x="2792896" y="2296497"/>
              <a:chExt cx="0" cy="237153"/>
            </a:xfrm>
          </p:grpSpPr>
          <p:cxnSp>
            <p:nvCxnSpPr>
              <p:cNvPr id="326" name="Straight Connector 325">
                <a:extLst>
                  <a:ext uri="{FF2B5EF4-FFF2-40B4-BE49-F238E27FC236}">
                    <a16:creationId xmlns:a16="http://schemas.microsoft.com/office/drawing/2014/main" id="{05A12428-E539-C481-85C6-715771A300C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27" name="Straight Connector 326">
                <a:extLst>
                  <a:ext uri="{FF2B5EF4-FFF2-40B4-BE49-F238E27FC236}">
                    <a16:creationId xmlns:a16="http://schemas.microsoft.com/office/drawing/2014/main" id="{98073C59-3A37-5A73-3C33-C1353972673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28" name="Straight Connector 327">
                <a:extLst>
                  <a:ext uri="{FF2B5EF4-FFF2-40B4-BE49-F238E27FC236}">
                    <a16:creationId xmlns:a16="http://schemas.microsoft.com/office/drawing/2014/main" id="{242106E3-DD09-D42E-8003-F2E34F1A247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29" name="Group 328">
              <a:extLst>
                <a:ext uri="{FF2B5EF4-FFF2-40B4-BE49-F238E27FC236}">
                  <a16:creationId xmlns:a16="http://schemas.microsoft.com/office/drawing/2014/main" id="{26E78584-9B3F-9ACC-D26E-FCF0468E054A}"/>
                </a:ext>
              </a:extLst>
            </p:cNvPr>
            <p:cNvGrpSpPr/>
            <p:nvPr/>
          </p:nvGrpSpPr>
          <p:grpSpPr>
            <a:xfrm>
              <a:off x="8385976" y="1220744"/>
              <a:ext cx="0" cy="237153"/>
              <a:chOff x="2792896" y="2296497"/>
              <a:chExt cx="0" cy="237153"/>
            </a:xfrm>
          </p:grpSpPr>
          <p:cxnSp>
            <p:nvCxnSpPr>
              <p:cNvPr id="330" name="Straight Connector 329">
                <a:extLst>
                  <a:ext uri="{FF2B5EF4-FFF2-40B4-BE49-F238E27FC236}">
                    <a16:creationId xmlns:a16="http://schemas.microsoft.com/office/drawing/2014/main" id="{C508F75F-199E-7817-6114-8D10CD9FEC55}"/>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1" name="Straight Connector 330">
                <a:extLst>
                  <a:ext uri="{FF2B5EF4-FFF2-40B4-BE49-F238E27FC236}">
                    <a16:creationId xmlns:a16="http://schemas.microsoft.com/office/drawing/2014/main" id="{82028E35-9355-267F-5C35-5DD8413E7D4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32" name="Straight Connector 331">
                <a:extLst>
                  <a:ext uri="{FF2B5EF4-FFF2-40B4-BE49-F238E27FC236}">
                    <a16:creationId xmlns:a16="http://schemas.microsoft.com/office/drawing/2014/main" id="{E670957C-9B87-B0D2-44EB-C553C2763E2C}"/>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33" name="Group 332">
              <a:extLst>
                <a:ext uri="{FF2B5EF4-FFF2-40B4-BE49-F238E27FC236}">
                  <a16:creationId xmlns:a16="http://schemas.microsoft.com/office/drawing/2014/main" id="{46CFCAC5-0FBD-D80E-F374-4367F620F1A2}"/>
                </a:ext>
              </a:extLst>
            </p:cNvPr>
            <p:cNvGrpSpPr/>
            <p:nvPr/>
          </p:nvGrpSpPr>
          <p:grpSpPr>
            <a:xfrm>
              <a:off x="8538376" y="1221717"/>
              <a:ext cx="0" cy="237153"/>
              <a:chOff x="2792896" y="2296497"/>
              <a:chExt cx="0" cy="237153"/>
            </a:xfrm>
          </p:grpSpPr>
          <p:cxnSp>
            <p:nvCxnSpPr>
              <p:cNvPr id="334" name="Straight Connector 333">
                <a:extLst>
                  <a:ext uri="{FF2B5EF4-FFF2-40B4-BE49-F238E27FC236}">
                    <a16:creationId xmlns:a16="http://schemas.microsoft.com/office/drawing/2014/main" id="{E13846B4-BE35-0263-05FA-B9405214D866}"/>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5" name="Straight Connector 334">
                <a:extLst>
                  <a:ext uri="{FF2B5EF4-FFF2-40B4-BE49-F238E27FC236}">
                    <a16:creationId xmlns:a16="http://schemas.microsoft.com/office/drawing/2014/main" id="{F0F597E7-061A-CD42-9D71-A6A06FAF78C8}"/>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36" name="Straight Connector 335">
                <a:extLst>
                  <a:ext uri="{FF2B5EF4-FFF2-40B4-BE49-F238E27FC236}">
                    <a16:creationId xmlns:a16="http://schemas.microsoft.com/office/drawing/2014/main" id="{38FC3758-BD0E-8EB0-BC06-B6E5AD241D1C}"/>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37" name="Group 336">
              <a:extLst>
                <a:ext uri="{FF2B5EF4-FFF2-40B4-BE49-F238E27FC236}">
                  <a16:creationId xmlns:a16="http://schemas.microsoft.com/office/drawing/2014/main" id="{B580D377-2016-D50D-41A1-6481BAFEC5B2}"/>
                </a:ext>
              </a:extLst>
            </p:cNvPr>
            <p:cNvGrpSpPr/>
            <p:nvPr/>
          </p:nvGrpSpPr>
          <p:grpSpPr>
            <a:xfrm>
              <a:off x="8696491" y="1212192"/>
              <a:ext cx="0" cy="237153"/>
              <a:chOff x="2792896" y="2296497"/>
              <a:chExt cx="0" cy="237153"/>
            </a:xfrm>
          </p:grpSpPr>
          <p:cxnSp>
            <p:nvCxnSpPr>
              <p:cNvPr id="338" name="Straight Connector 337">
                <a:extLst>
                  <a:ext uri="{FF2B5EF4-FFF2-40B4-BE49-F238E27FC236}">
                    <a16:creationId xmlns:a16="http://schemas.microsoft.com/office/drawing/2014/main" id="{B6F9B97F-421F-1518-BC51-517867A3361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9" name="Straight Connector 338">
                <a:extLst>
                  <a:ext uri="{FF2B5EF4-FFF2-40B4-BE49-F238E27FC236}">
                    <a16:creationId xmlns:a16="http://schemas.microsoft.com/office/drawing/2014/main" id="{C1B32E4A-985C-BABB-506C-D6DD10D10322}"/>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40" name="Straight Connector 339">
                <a:extLst>
                  <a:ext uri="{FF2B5EF4-FFF2-40B4-BE49-F238E27FC236}">
                    <a16:creationId xmlns:a16="http://schemas.microsoft.com/office/drawing/2014/main" id="{84F843FF-B976-143E-9483-DCDF73A358A4}"/>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341" name="Group 340">
              <a:extLst>
                <a:ext uri="{FF2B5EF4-FFF2-40B4-BE49-F238E27FC236}">
                  <a16:creationId xmlns:a16="http://schemas.microsoft.com/office/drawing/2014/main" id="{B3BD64AD-E5AD-55FB-70D5-0C885D492597}"/>
                </a:ext>
              </a:extLst>
            </p:cNvPr>
            <p:cNvGrpSpPr/>
            <p:nvPr/>
          </p:nvGrpSpPr>
          <p:grpSpPr>
            <a:xfrm>
              <a:off x="8831746" y="1214097"/>
              <a:ext cx="0" cy="237153"/>
              <a:chOff x="2792896" y="2296497"/>
              <a:chExt cx="0" cy="237153"/>
            </a:xfrm>
          </p:grpSpPr>
          <p:cxnSp>
            <p:nvCxnSpPr>
              <p:cNvPr id="342" name="Straight Connector 341">
                <a:extLst>
                  <a:ext uri="{FF2B5EF4-FFF2-40B4-BE49-F238E27FC236}">
                    <a16:creationId xmlns:a16="http://schemas.microsoft.com/office/drawing/2014/main" id="{D9A8E4DE-C3D8-5272-88E2-248C5E1A7BD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3" name="Straight Connector 342">
                <a:extLst>
                  <a:ext uri="{FF2B5EF4-FFF2-40B4-BE49-F238E27FC236}">
                    <a16:creationId xmlns:a16="http://schemas.microsoft.com/office/drawing/2014/main" id="{337B964F-B12D-658C-6531-331D8A6EEB5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344" name="Straight Connector 343">
                <a:extLst>
                  <a:ext uri="{FF2B5EF4-FFF2-40B4-BE49-F238E27FC236}">
                    <a16:creationId xmlns:a16="http://schemas.microsoft.com/office/drawing/2014/main" id="{33A5915A-100D-C190-C93E-7FA4C50EA0AC}"/>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05" name="Group 504">
              <a:extLst>
                <a:ext uri="{FF2B5EF4-FFF2-40B4-BE49-F238E27FC236}">
                  <a16:creationId xmlns:a16="http://schemas.microsoft.com/office/drawing/2014/main" id="{FA1E91EF-65CE-848E-4412-02CA6FC174F7}"/>
                </a:ext>
              </a:extLst>
            </p:cNvPr>
            <p:cNvGrpSpPr/>
            <p:nvPr/>
          </p:nvGrpSpPr>
          <p:grpSpPr>
            <a:xfrm>
              <a:off x="2810480" y="3369158"/>
              <a:ext cx="0" cy="237153"/>
              <a:chOff x="2792896" y="2296497"/>
              <a:chExt cx="0" cy="237153"/>
            </a:xfrm>
          </p:grpSpPr>
          <p:cxnSp>
            <p:nvCxnSpPr>
              <p:cNvPr id="506" name="Straight Connector 505">
                <a:extLst>
                  <a:ext uri="{FF2B5EF4-FFF2-40B4-BE49-F238E27FC236}">
                    <a16:creationId xmlns:a16="http://schemas.microsoft.com/office/drawing/2014/main" id="{7A5102F7-CA60-3754-FAC0-307F5B0EB6AB}"/>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7" name="Straight Connector 506">
                <a:extLst>
                  <a:ext uri="{FF2B5EF4-FFF2-40B4-BE49-F238E27FC236}">
                    <a16:creationId xmlns:a16="http://schemas.microsoft.com/office/drawing/2014/main" id="{FF7954EC-2572-429D-2D35-3A2CDCE761EF}"/>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08" name="Straight Connector 507">
                <a:extLst>
                  <a:ext uri="{FF2B5EF4-FFF2-40B4-BE49-F238E27FC236}">
                    <a16:creationId xmlns:a16="http://schemas.microsoft.com/office/drawing/2014/main" id="{60EB758E-9BD4-CBF6-C6E2-75AAAC07C1F0}"/>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09" name="Group 508">
              <a:extLst>
                <a:ext uri="{FF2B5EF4-FFF2-40B4-BE49-F238E27FC236}">
                  <a16:creationId xmlns:a16="http://schemas.microsoft.com/office/drawing/2014/main" id="{0B8404C3-78ED-3E14-5137-7E180BDC7FA0}"/>
                </a:ext>
              </a:extLst>
            </p:cNvPr>
            <p:cNvGrpSpPr/>
            <p:nvPr/>
          </p:nvGrpSpPr>
          <p:grpSpPr>
            <a:xfrm>
              <a:off x="2964785" y="3369158"/>
              <a:ext cx="0" cy="237153"/>
              <a:chOff x="2792896" y="2296497"/>
              <a:chExt cx="0" cy="237153"/>
            </a:xfrm>
          </p:grpSpPr>
          <p:cxnSp>
            <p:nvCxnSpPr>
              <p:cNvPr id="510" name="Straight Connector 509">
                <a:extLst>
                  <a:ext uri="{FF2B5EF4-FFF2-40B4-BE49-F238E27FC236}">
                    <a16:creationId xmlns:a16="http://schemas.microsoft.com/office/drawing/2014/main" id="{6D50A23F-ADA3-E886-2A7D-B251AA12FEB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1" name="Straight Connector 510">
                <a:extLst>
                  <a:ext uri="{FF2B5EF4-FFF2-40B4-BE49-F238E27FC236}">
                    <a16:creationId xmlns:a16="http://schemas.microsoft.com/office/drawing/2014/main" id="{201B2D0E-E1D6-7DE0-76C7-D7D5A309727F}"/>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12" name="Straight Connector 511">
                <a:extLst>
                  <a:ext uri="{FF2B5EF4-FFF2-40B4-BE49-F238E27FC236}">
                    <a16:creationId xmlns:a16="http://schemas.microsoft.com/office/drawing/2014/main" id="{47E5B60D-2C05-A4DE-0D29-200E955D34F5}"/>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13" name="Group 512">
              <a:extLst>
                <a:ext uri="{FF2B5EF4-FFF2-40B4-BE49-F238E27FC236}">
                  <a16:creationId xmlns:a16="http://schemas.microsoft.com/office/drawing/2014/main" id="{03AF154C-E248-F482-FDB6-687962901040}"/>
                </a:ext>
              </a:extLst>
            </p:cNvPr>
            <p:cNvGrpSpPr/>
            <p:nvPr/>
          </p:nvGrpSpPr>
          <p:grpSpPr>
            <a:xfrm>
              <a:off x="3115280" y="3369158"/>
              <a:ext cx="0" cy="237153"/>
              <a:chOff x="2792896" y="2296497"/>
              <a:chExt cx="0" cy="237153"/>
            </a:xfrm>
          </p:grpSpPr>
          <p:cxnSp>
            <p:nvCxnSpPr>
              <p:cNvPr id="514" name="Straight Connector 513">
                <a:extLst>
                  <a:ext uri="{FF2B5EF4-FFF2-40B4-BE49-F238E27FC236}">
                    <a16:creationId xmlns:a16="http://schemas.microsoft.com/office/drawing/2014/main" id="{522F4077-4CBA-3BA2-DAF9-032825F79FE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5" name="Straight Connector 514">
                <a:extLst>
                  <a:ext uri="{FF2B5EF4-FFF2-40B4-BE49-F238E27FC236}">
                    <a16:creationId xmlns:a16="http://schemas.microsoft.com/office/drawing/2014/main" id="{A61423AB-887E-D8C9-4FA3-CB63E77279A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16" name="Straight Connector 515">
                <a:extLst>
                  <a:ext uri="{FF2B5EF4-FFF2-40B4-BE49-F238E27FC236}">
                    <a16:creationId xmlns:a16="http://schemas.microsoft.com/office/drawing/2014/main" id="{69E8E48C-FBE9-538D-887D-880ECFF5EAB3}"/>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17" name="Group 516">
              <a:extLst>
                <a:ext uri="{FF2B5EF4-FFF2-40B4-BE49-F238E27FC236}">
                  <a16:creationId xmlns:a16="http://schemas.microsoft.com/office/drawing/2014/main" id="{EC31D4D9-41CB-4B24-6B98-2B3DD00E8D5E}"/>
                </a:ext>
              </a:extLst>
            </p:cNvPr>
            <p:cNvGrpSpPr/>
            <p:nvPr/>
          </p:nvGrpSpPr>
          <p:grpSpPr>
            <a:xfrm>
              <a:off x="3256250" y="3365814"/>
              <a:ext cx="0" cy="237153"/>
              <a:chOff x="2792896" y="2296497"/>
              <a:chExt cx="0" cy="237153"/>
            </a:xfrm>
          </p:grpSpPr>
          <p:cxnSp>
            <p:nvCxnSpPr>
              <p:cNvPr id="518" name="Straight Connector 517">
                <a:extLst>
                  <a:ext uri="{FF2B5EF4-FFF2-40B4-BE49-F238E27FC236}">
                    <a16:creationId xmlns:a16="http://schemas.microsoft.com/office/drawing/2014/main" id="{B82645B8-FDD2-BD5D-8281-5ACC6BA6ECAC}"/>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19" name="Straight Connector 518">
                <a:extLst>
                  <a:ext uri="{FF2B5EF4-FFF2-40B4-BE49-F238E27FC236}">
                    <a16:creationId xmlns:a16="http://schemas.microsoft.com/office/drawing/2014/main" id="{CC4F0893-EF59-E7AA-6C2C-3B6534EF5E2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20" name="Straight Connector 519">
                <a:extLst>
                  <a:ext uri="{FF2B5EF4-FFF2-40B4-BE49-F238E27FC236}">
                    <a16:creationId xmlns:a16="http://schemas.microsoft.com/office/drawing/2014/main" id="{8F5348CB-D8DA-84BA-B0BB-4A1707B3584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21" name="Group 520">
              <a:extLst>
                <a:ext uri="{FF2B5EF4-FFF2-40B4-BE49-F238E27FC236}">
                  <a16:creationId xmlns:a16="http://schemas.microsoft.com/office/drawing/2014/main" id="{AFE289BE-F339-0930-0C25-A10DA3ABFBA4}"/>
                </a:ext>
              </a:extLst>
            </p:cNvPr>
            <p:cNvGrpSpPr/>
            <p:nvPr/>
          </p:nvGrpSpPr>
          <p:grpSpPr>
            <a:xfrm>
              <a:off x="3401030" y="3365814"/>
              <a:ext cx="0" cy="237153"/>
              <a:chOff x="2792896" y="2296497"/>
              <a:chExt cx="0" cy="237153"/>
            </a:xfrm>
          </p:grpSpPr>
          <p:cxnSp>
            <p:nvCxnSpPr>
              <p:cNvPr id="522" name="Straight Connector 521">
                <a:extLst>
                  <a:ext uri="{FF2B5EF4-FFF2-40B4-BE49-F238E27FC236}">
                    <a16:creationId xmlns:a16="http://schemas.microsoft.com/office/drawing/2014/main" id="{8C18BDF4-840C-D70F-91DE-A73853B98370}"/>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3" name="Straight Connector 522">
                <a:extLst>
                  <a:ext uri="{FF2B5EF4-FFF2-40B4-BE49-F238E27FC236}">
                    <a16:creationId xmlns:a16="http://schemas.microsoft.com/office/drawing/2014/main" id="{44DBC5AC-9B9C-93E2-0D52-C4384E229A0B}"/>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24" name="Straight Connector 523">
                <a:extLst>
                  <a:ext uri="{FF2B5EF4-FFF2-40B4-BE49-F238E27FC236}">
                    <a16:creationId xmlns:a16="http://schemas.microsoft.com/office/drawing/2014/main" id="{59EB5B7F-D077-4D51-A7E4-2C3B707430B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25" name="Group 524">
              <a:extLst>
                <a:ext uri="{FF2B5EF4-FFF2-40B4-BE49-F238E27FC236}">
                  <a16:creationId xmlns:a16="http://schemas.microsoft.com/office/drawing/2014/main" id="{1B56100B-BAA6-1115-6609-2834F307BDD2}"/>
                </a:ext>
              </a:extLst>
            </p:cNvPr>
            <p:cNvGrpSpPr/>
            <p:nvPr/>
          </p:nvGrpSpPr>
          <p:grpSpPr>
            <a:xfrm>
              <a:off x="3551525" y="3365814"/>
              <a:ext cx="0" cy="237153"/>
              <a:chOff x="2792896" y="2296497"/>
              <a:chExt cx="0" cy="237153"/>
            </a:xfrm>
          </p:grpSpPr>
          <p:cxnSp>
            <p:nvCxnSpPr>
              <p:cNvPr id="526" name="Straight Connector 525">
                <a:extLst>
                  <a:ext uri="{FF2B5EF4-FFF2-40B4-BE49-F238E27FC236}">
                    <a16:creationId xmlns:a16="http://schemas.microsoft.com/office/drawing/2014/main" id="{14998892-A363-3EB4-D2C9-EBF205FC81C0}"/>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27" name="Straight Connector 526">
                <a:extLst>
                  <a:ext uri="{FF2B5EF4-FFF2-40B4-BE49-F238E27FC236}">
                    <a16:creationId xmlns:a16="http://schemas.microsoft.com/office/drawing/2014/main" id="{88C15EFE-3A93-22E0-1EB9-0A0B655C094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28" name="Straight Connector 527">
                <a:extLst>
                  <a:ext uri="{FF2B5EF4-FFF2-40B4-BE49-F238E27FC236}">
                    <a16:creationId xmlns:a16="http://schemas.microsoft.com/office/drawing/2014/main" id="{1E9C5A8F-E305-5ACC-034F-4464644E0B50}"/>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29" name="Group 528">
              <a:extLst>
                <a:ext uri="{FF2B5EF4-FFF2-40B4-BE49-F238E27FC236}">
                  <a16:creationId xmlns:a16="http://schemas.microsoft.com/office/drawing/2014/main" id="{CF712D60-5A1D-799E-90CA-625C6F672CCB}"/>
                </a:ext>
              </a:extLst>
            </p:cNvPr>
            <p:cNvGrpSpPr/>
            <p:nvPr/>
          </p:nvGrpSpPr>
          <p:grpSpPr>
            <a:xfrm>
              <a:off x="3702020" y="3365814"/>
              <a:ext cx="0" cy="237153"/>
              <a:chOff x="2792896" y="2296497"/>
              <a:chExt cx="0" cy="237153"/>
            </a:xfrm>
          </p:grpSpPr>
          <p:cxnSp>
            <p:nvCxnSpPr>
              <p:cNvPr id="530" name="Straight Connector 529">
                <a:extLst>
                  <a:ext uri="{FF2B5EF4-FFF2-40B4-BE49-F238E27FC236}">
                    <a16:creationId xmlns:a16="http://schemas.microsoft.com/office/drawing/2014/main" id="{668D611D-6FB6-D077-D8EC-6351D6605812}"/>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1" name="Straight Connector 530">
                <a:extLst>
                  <a:ext uri="{FF2B5EF4-FFF2-40B4-BE49-F238E27FC236}">
                    <a16:creationId xmlns:a16="http://schemas.microsoft.com/office/drawing/2014/main" id="{6B733BE0-2578-7ED2-498A-CAA0664259E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32" name="Straight Connector 531">
                <a:extLst>
                  <a:ext uri="{FF2B5EF4-FFF2-40B4-BE49-F238E27FC236}">
                    <a16:creationId xmlns:a16="http://schemas.microsoft.com/office/drawing/2014/main" id="{318C3F41-D2CC-170C-0727-BA5E60BABE16}"/>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33" name="Group 532">
              <a:extLst>
                <a:ext uri="{FF2B5EF4-FFF2-40B4-BE49-F238E27FC236}">
                  <a16:creationId xmlns:a16="http://schemas.microsoft.com/office/drawing/2014/main" id="{4A7DFC3D-8D69-364C-B152-9EBB63F18DB1}"/>
                </a:ext>
              </a:extLst>
            </p:cNvPr>
            <p:cNvGrpSpPr/>
            <p:nvPr/>
          </p:nvGrpSpPr>
          <p:grpSpPr>
            <a:xfrm>
              <a:off x="3852515" y="3362470"/>
              <a:ext cx="0" cy="237153"/>
              <a:chOff x="2792896" y="2296497"/>
              <a:chExt cx="0" cy="237153"/>
            </a:xfrm>
          </p:grpSpPr>
          <p:cxnSp>
            <p:nvCxnSpPr>
              <p:cNvPr id="534" name="Straight Connector 533">
                <a:extLst>
                  <a:ext uri="{FF2B5EF4-FFF2-40B4-BE49-F238E27FC236}">
                    <a16:creationId xmlns:a16="http://schemas.microsoft.com/office/drawing/2014/main" id="{3845DCB4-B558-824C-0AFE-F9BC40BDBA88}"/>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5" name="Straight Connector 534">
                <a:extLst>
                  <a:ext uri="{FF2B5EF4-FFF2-40B4-BE49-F238E27FC236}">
                    <a16:creationId xmlns:a16="http://schemas.microsoft.com/office/drawing/2014/main" id="{5C6C40C2-A93E-5771-8295-D26B042B6CE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a:extLst>
                  <a:ext uri="{FF2B5EF4-FFF2-40B4-BE49-F238E27FC236}">
                    <a16:creationId xmlns:a16="http://schemas.microsoft.com/office/drawing/2014/main" id="{EF5437F1-734F-9A7C-8220-F684C2D342A4}"/>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37" name="Group 536">
              <a:extLst>
                <a:ext uri="{FF2B5EF4-FFF2-40B4-BE49-F238E27FC236}">
                  <a16:creationId xmlns:a16="http://schemas.microsoft.com/office/drawing/2014/main" id="{2EAC6F55-A7A4-596C-05D2-EF7DC3428CE0}"/>
                </a:ext>
              </a:extLst>
            </p:cNvPr>
            <p:cNvGrpSpPr/>
            <p:nvPr/>
          </p:nvGrpSpPr>
          <p:grpSpPr>
            <a:xfrm>
              <a:off x="4006820" y="3362470"/>
              <a:ext cx="0" cy="237153"/>
              <a:chOff x="2792896" y="2296497"/>
              <a:chExt cx="0" cy="237153"/>
            </a:xfrm>
          </p:grpSpPr>
          <p:cxnSp>
            <p:nvCxnSpPr>
              <p:cNvPr id="538" name="Straight Connector 537">
                <a:extLst>
                  <a:ext uri="{FF2B5EF4-FFF2-40B4-BE49-F238E27FC236}">
                    <a16:creationId xmlns:a16="http://schemas.microsoft.com/office/drawing/2014/main" id="{2D22DFE3-EA76-F33D-7B4C-13A22E9F29C6}"/>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39" name="Straight Connector 538">
                <a:extLst>
                  <a:ext uri="{FF2B5EF4-FFF2-40B4-BE49-F238E27FC236}">
                    <a16:creationId xmlns:a16="http://schemas.microsoft.com/office/drawing/2014/main" id="{13FDFB57-CEFF-B1AF-2569-E7D1493B7941}"/>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40" name="Straight Connector 539">
                <a:extLst>
                  <a:ext uri="{FF2B5EF4-FFF2-40B4-BE49-F238E27FC236}">
                    <a16:creationId xmlns:a16="http://schemas.microsoft.com/office/drawing/2014/main" id="{501869C9-4896-F3B7-048C-B9D1CF2C7AD4}"/>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41" name="Group 540">
              <a:extLst>
                <a:ext uri="{FF2B5EF4-FFF2-40B4-BE49-F238E27FC236}">
                  <a16:creationId xmlns:a16="http://schemas.microsoft.com/office/drawing/2014/main" id="{6853BECA-0FFC-49AB-1D43-4E6F166FCDC3}"/>
                </a:ext>
              </a:extLst>
            </p:cNvPr>
            <p:cNvGrpSpPr/>
            <p:nvPr/>
          </p:nvGrpSpPr>
          <p:grpSpPr>
            <a:xfrm>
              <a:off x="4153505" y="3362470"/>
              <a:ext cx="0" cy="237153"/>
              <a:chOff x="2792896" y="2296497"/>
              <a:chExt cx="0" cy="237153"/>
            </a:xfrm>
          </p:grpSpPr>
          <p:cxnSp>
            <p:nvCxnSpPr>
              <p:cNvPr id="542" name="Straight Connector 541">
                <a:extLst>
                  <a:ext uri="{FF2B5EF4-FFF2-40B4-BE49-F238E27FC236}">
                    <a16:creationId xmlns:a16="http://schemas.microsoft.com/office/drawing/2014/main" id="{BA14696E-350B-2F6A-79D0-BE51BD574B28}"/>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3" name="Straight Connector 542">
                <a:extLst>
                  <a:ext uri="{FF2B5EF4-FFF2-40B4-BE49-F238E27FC236}">
                    <a16:creationId xmlns:a16="http://schemas.microsoft.com/office/drawing/2014/main" id="{26F85C3A-A9E4-A2F9-CB94-FD02812263AB}"/>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44" name="Straight Connector 543">
                <a:extLst>
                  <a:ext uri="{FF2B5EF4-FFF2-40B4-BE49-F238E27FC236}">
                    <a16:creationId xmlns:a16="http://schemas.microsoft.com/office/drawing/2014/main" id="{8DAC6D0D-5018-4ACE-FBA2-B63CB15C57F3}"/>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45" name="Group 544">
              <a:extLst>
                <a:ext uri="{FF2B5EF4-FFF2-40B4-BE49-F238E27FC236}">
                  <a16:creationId xmlns:a16="http://schemas.microsoft.com/office/drawing/2014/main" id="{C0818897-9F29-F012-4E0A-A624D83B09FC}"/>
                </a:ext>
              </a:extLst>
            </p:cNvPr>
            <p:cNvGrpSpPr/>
            <p:nvPr/>
          </p:nvGrpSpPr>
          <p:grpSpPr>
            <a:xfrm>
              <a:off x="4309715" y="3369158"/>
              <a:ext cx="0" cy="237153"/>
              <a:chOff x="2792896" y="2296497"/>
              <a:chExt cx="0" cy="237153"/>
            </a:xfrm>
          </p:grpSpPr>
          <p:cxnSp>
            <p:nvCxnSpPr>
              <p:cNvPr id="546" name="Straight Connector 545">
                <a:extLst>
                  <a:ext uri="{FF2B5EF4-FFF2-40B4-BE49-F238E27FC236}">
                    <a16:creationId xmlns:a16="http://schemas.microsoft.com/office/drawing/2014/main" id="{6AD0A09B-54AA-4C84-81E2-BC4B20399DD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47" name="Straight Connector 546">
                <a:extLst>
                  <a:ext uri="{FF2B5EF4-FFF2-40B4-BE49-F238E27FC236}">
                    <a16:creationId xmlns:a16="http://schemas.microsoft.com/office/drawing/2014/main" id="{93E8700D-C4C8-8149-2911-BBECBC1430C9}"/>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48" name="Straight Connector 547">
                <a:extLst>
                  <a:ext uri="{FF2B5EF4-FFF2-40B4-BE49-F238E27FC236}">
                    <a16:creationId xmlns:a16="http://schemas.microsoft.com/office/drawing/2014/main" id="{82D3BB44-1DC3-2411-7660-BE30CD66CD9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49" name="Group 548">
              <a:extLst>
                <a:ext uri="{FF2B5EF4-FFF2-40B4-BE49-F238E27FC236}">
                  <a16:creationId xmlns:a16="http://schemas.microsoft.com/office/drawing/2014/main" id="{5663AAAA-9E8B-0C5E-8402-436786A0AC2A}"/>
                </a:ext>
              </a:extLst>
            </p:cNvPr>
            <p:cNvGrpSpPr/>
            <p:nvPr/>
          </p:nvGrpSpPr>
          <p:grpSpPr>
            <a:xfrm>
              <a:off x="4458305" y="3369158"/>
              <a:ext cx="0" cy="237153"/>
              <a:chOff x="2792896" y="2296497"/>
              <a:chExt cx="0" cy="237153"/>
            </a:xfrm>
          </p:grpSpPr>
          <p:cxnSp>
            <p:nvCxnSpPr>
              <p:cNvPr id="550" name="Straight Connector 549">
                <a:extLst>
                  <a:ext uri="{FF2B5EF4-FFF2-40B4-BE49-F238E27FC236}">
                    <a16:creationId xmlns:a16="http://schemas.microsoft.com/office/drawing/2014/main" id="{B07FEE2C-8238-41F8-0422-7AD44A6543E2}"/>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1" name="Straight Connector 550">
                <a:extLst>
                  <a:ext uri="{FF2B5EF4-FFF2-40B4-BE49-F238E27FC236}">
                    <a16:creationId xmlns:a16="http://schemas.microsoft.com/office/drawing/2014/main" id="{8F752D01-820E-9AAE-CA50-9F621A826382}"/>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52" name="Straight Connector 551">
                <a:extLst>
                  <a:ext uri="{FF2B5EF4-FFF2-40B4-BE49-F238E27FC236}">
                    <a16:creationId xmlns:a16="http://schemas.microsoft.com/office/drawing/2014/main" id="{2DBECB82-94B8-63E4-F091-43E427E3CE4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53" name="Group 552">
              <a:extLst>
                <a:ext uri="{FF2B5EF4-FFF2-40B4-BE49-F238E27FC236}">
                  <a16:creationId xmlns:a16="http://schemas.microsoft.com/office/drawing/2014/main" id="{05EF7425-532A-2626-1189-22E981F22918}"/>
                </a:ext>
              </a:extLst>
            </p:cNvPr>
            <p:cNvGrpSpPr/>
            <p:nvPr/>
          </p:nvGrpSpPr>
          <p:grpSpPr>
            <a:xfrm>
              <a:off x="4629755" y="3371063"/>
              <a:ext cx="0" cy="237153"/>
              <a:chOff x="2792896" y="2296497"/>
              <a:chExt cx="0" cy="237153"/>
            </a:xfrm>
          </p:grpSpPr>
          <p:cxnSp>
            <p:nvCxnSpPr>
              <p:cNvPr id="554" name="Straight Connector 553">
                <a:extLst>
                  <a:ext uri="{FF2B5EF4-FFF2-40B4-BE49-F238E27FC236}">
                    <a16:creationId xmlns:a16="http://schemas.microsoft.com/office/drawing/2014/main" id="{C5D5DB5B-7D1D-66FD-99A6-DC7D62E13E13}"/>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5" name="Straight Connector 554">
                <a:extLst>
                  <a:ext uri="{FF2B5EF4-FFF2-40B4-BE49-F238E27FC236}">
                    <a16:creationId xmlns:a16="http://schemas.microsoft.com/office/drawing/2014/main" id="{07D0759E-4821-3CCF-4933-47BA5726CE52}"/>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56" name="Straight Connector 555">
                <a:extLst>
                  <a:ext uri="{FF2B5EF4-FFF2-40B4-BE49-F238E27FC236}">
                    <a16:creationId xmlns:a16="http://schemas.microsoft.com/office/drawing/2014/main" id="{AC7735B6-33CA-7469-99D0-FAFD3042B3A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57" name="Group 556">
              <a:extLst>
                <a:ext uri="{FF2B5EF4-FFF2-40B4-BE49-F238E27FC236}">
                  <a16:creationId xmlns:a16="http://schemas.microsoft.com/office/drawing/2014/main" id="{B5CCD39F-EBB7-2C54-07F6-E12E40FF6C8C}"/>
                </a:ext>
              </a:extLst>
            </p:cNvPr>
            <p:cNvGrpSpPr/>
            <p:nvPr/>
          </p:nvGrpSpPr>
          <p:grpSpPr>
            <a:xfrm>
              <a:off x="4784060" y="3371063"/>
              <a:ext cx="0" cy="237153"/>
              <a:chOff x="2792896" y="2296497"/>
              <a:chExt cx="0" cy="237153"/>
            </a:xfrm>
          </p:grpSpPr>
          <p:cxnSp>
            <p:nvCxnSpPr>
              <p:cNvPr id="558" name="Straight Connector 557">
                <a:extLst>
                  <a:ext uri="{FF2B5EF4-FFF2-40B4-BE49-F238E27FC236}">
                    <a16:creationId xmlns:a16="http://schemas.microsoft.com/office/drawing/2014/main" id="{E4BDBD2B-DADF-D386-7613-A233FD02EEF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59" name="Straight Connector 558">
                <a:extLst>
                  <a:ext uri="{FF2B5EF4-FFF2-40B4-BE49-F238E27FC236}">
                    <a16:creationId xmlns:a16="http://schemas.microsoft.com/office/drawing/2014/main" id="{C1386C4B-8D6A-5122-8A24-6F71DD31C4C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60" name="Straight Connector 559">
                <a:extLst>
                  <a:ext uri="{FF2B5EF4-FFF2-40B4-BE49-F238E27FC236}">
                    <a16:creationId xmlns:a16="http://schemas.microsoft.com/office/drawing/2014/main" id="{22AE0695-D60D-2BEA-B689-FE3123F265C1}"/>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61" name="Group 560">
              <a:extLst>
                <a:ext uri="{FF2B5EF4-FFF2-40B4-BE49-F238E27FC236}">
                  <a16:creationId xmlns:a16="http://schemas.microsoft.com/office/drawing/2014/main" id="{6D320BD4-A560-0FCD-C9C0-8B3DAEC025CD}"/>
                </a:ext>
              </a:extLst>
            </p:cNvPr>
            <p:cNvGrpSpPr/>
            <p:nvPr/>
          </p:nvGrpSpPr>
          <p:grpSpPr>
            <a:xfrm>
              <a:off x="4934555" y="3371063"/>
              <a:ext cx="0" cy="237153"/>
              <a:chOff x="2792896" y="2296497"/>
              <a:chExt cx="0" cy="237153"/>
            </a:xfrm>
          </p:grpSpPr>
          <p:cxnSp>
            <p:nvCxnSpPr>
              <p:cNvPr id="562" name="Straight Connector 561">
                <a:extLst>
                  <a:ext uri="{FF2B5EF4-FFF2-40B4-BE49-F238E27FC236}">
                    <a16:creationId xmlns:a16="http://schemas.microsoft.com/office/drawing/2014/main" id="{5C5F0CF1-5E82-535E-40EB-3275ED4FDF5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63" name="Straight Connector 562">
                <a:extLst>
                  <a:ext uri="{FF2B5EF4-FFF2-40B4-BE49-F238E27FC236}">
                    <a16:creationId xmlns:a16="http://schemas.microsoft.com/office/drawing/2014/main" id="{727454E9-47D1-558E-1865-78F5C1DC0C0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64" name="Straight Connector 563">
                <a:extLst>
                  <a:ext uri="{FF2B5EF4-FFF2-40B4-BE49-F238E27FC236}">
                    <a16:creationId xmlns:a16="http://schemas.microsoft.com/office/drawing/2014/main" id="{0B19B139-BF83-F79C-5F61-7B73FD61495F}"/>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65" name="Group 564">
              <a:extLst>
                <a:ext uri="{FF2B5EF4-FFF2-40B4-BE49-F238E27FC236}">
                  <a16:creationId xmlns:a16="http://schemas.microsoft.com/office/drawing/2014/main" id="{1CC949FE-EFE8-758C-F261-2BDF5D9882EB}"/>
                </a:ext>
              </a:extLst>
            </p:cNvPr>
            <p:cNvGrpSpPr/>
            <p:nvPr/>
          </p:nvGrpSpPr>
          <p:grpSpPr>
            <a:xfrm>
              <a:off x="5075525" y="3367719"/>
              <a:ext cx="0" cy="237153"/>
              <a:chOff x="2792896" y="2296497"/>
              <a:chExt cx="0" cy="237153"/>
            </a:xfrm>
          </p:grpSpPr>
          <p:cxnSp>
            <p:nvCxnSpPr>
              <p:cNvPr id="566" name="Straight Connector 565">
                <a:extLst>
                  <a:ext uri="{FF2B5EF4-FFF2-40B4-BE49-F238E27FC236}">
                    <a16:creationId xmlns:a16="http://schemas.microsoft.com/office/drawing/2014/main" id="{DE970190-8257-11BC-D703-4ADCC0EB3FA2}"/>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67" name="Straight Connector 566">
                <a:extLst>
                  <a:ext uri="{FF2B5EF4-FFF2-40B4-BE49-F238E27FC236}">
                    <a16:creationId xmlns:a16="http://schemas.microsoft.com/office/drawing/2014/main" id="{B61A656B-718D-27C0-C0C3-53C45890F5E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68" name="Straight Connector 567">
                <a:extLst>
                  <a:ext uri="{FF2B5EF4-FFF2-40B4-BE49-F238E27FC236}">
                    <a16:creationId xmlns:a16="http://schemas.microsoft.com/office/drawing/2014/main" id="{C94333BD-4658-1E5B-52BF-B97E7C576A8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69" name="Group 568">
              <a:extLst>
                <a:ext uri="{FF2B5EF4-FFF2-40B4-BE49-F238E27FC236}">
                  <a16:creationId xmlns:a16="http://schemas.microsoft.com/office/drawing/2014/main" id="{24A5DD43-9F89-F58A-B61E-801112FFBB6C}"/>
                </a:ext>
              </a:extLst>
            </p:cNvPr>
            <p:cNvGrpSpPr/>
            <p:nvPr/>
          </p:nvGrpSpPr>
          <p:grpSpPr>
            <a:xfrm>
              <a:off x="5220305" y="3367719"/>
              <a:ext cx="0" cy="237153"/>
              <a:chOff x="2792896" y="2296497"/>
              <a:chExt cx="0" cy="237153"/>
            </a:xfrm>
          </p:grpSpPr>
          <p:cxnSp>
            <p:nvCxnSpPr>
              <p:cNvPr id="570" name="Straight Connector 569">
                <a:extLst>
                  <a:ext uri="{FF2B5EF4-FFF2-40B4-BE49-F238E27FC236}">
                    <a16:creationId xmlns:a16="http://schemas.microsoft.com/office/drawing/2014/main" id="{4D96F7E0-6843-147B-E4D9-3110370BD5D3}"/>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1" name="Straight Connector 570">
                <a:extLst>
                  <a:ext uri="{FF2B5EF4-FFF2-40B4-BE49-F238E27FC236}">
                    <a16:creationId xmlns:a16="http://schemas.microsoft.com/office/drawing/2014/main" id="{08618ACE-9E7E-001F-85C8-813376CEF167}"/>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72" name="Straight Connector 571">
                <a:extLst>
                  <a:ext uri="{FF2B5EF4-FFF2-40B4-BE49-F238E27FC236}">
                    <a16:creationId xmlns:a16="http://schemas.microsoft.com/office/drawing/2014/main" id="{CB4189E3-A377-F32F-6127-2B2CDF342C21}"/>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73" name="Group 572">
              <a:extLst>
                <a:ext uri="{FF2B5EF4-FFF2-40B4-BE49-F238E27FC236}">
                  <a16:creationId xmlns:a16="http://schemas.microsoft.com/office/drawing/2014/main" id="{EBCAB55C-E602-CD68-C167-0A7F5E4BCBAB}"/>
                </a:ext>
              </a:extLst>
            </p:cNvPr>
            <p:cNvGrpSpPr/>
            <p:nvPr/>
          </p:nvGrpSpPr>
          <p:grpSpPr>
            <a:xfrm>
              <a:off x="5370800" y="3367719"/>
              <a:ext cx="0" cy="237153"/>
              <a:chOff x="2792896" y="2296497"/>
              <a:chExt cx="0" cy="237153"/>
            </a:xfrm>
          </p:grpSpPr>
          <p:cxnSp>
            <p:nvCxnSpPr>
              <p:cNvPr id="574" name="Straight Connector 573">
                <a:extLst>
                  <a:ext uri="{FF2B5EF4-FFF2-40B4-BE49-F238E27FC236}">
                    <a16:creationId xmlns:a16="http://schemas.microsoft.com/office/drawing/2014/main" id="{A6F363BA-CB75-2F17-8A83-3D50AD9621A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5" name="Straight Connector 574">
                <a:extLst>
                  <a:ext uri="{FF2B5EF4-FFF2-40B4-BE49-F238E27FC236}">
                    <a16:creationId xmlns:a16="http://schemas.microsoft.com/office/drawing/2014/main" id="{F6024E3F-BE4B-54C8-8D9D-469B098BF6E9}"/>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76" name="Straight Connector 575">
                <a:extLst>
                  <a:ext uri="{FF2B5EF4-FFF2-40B4-BE49-F238E27FC236}">
                    <a16:creationId xmlns:a16="http://schemas.microsoft.com/office/drawing/2014/main" id="{C1BCBAA2-F41B-6F1A-9E3C-2A09B2EFD91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77" name="Group 576">
              <a:extLst>
                <a:ext uri="{FF2B5EF4-FFF2-40B4-BE49-F238E27FC236}">
                  <a16:creationId xmlns:a16="http://schemas.microsoft.com/office/drawing/2014/main" id="{625CFBF5-7471-BF33-D18F-A2BA81174525}"/>
                </a:ext>
              </a:extLst>
            </p:cNvPr>
            <p:cNvGrpSpPr/>
            <p:nvPr/>
          </p:nvGrpSpPr>
          <p:grpSpPr>
            <a:xfrm>
              <a:off x="5521295" y="3367719"/>
              <a:ext cx="0" cy="237153"/>
              <a:chOff x="2792896" y="2296497"/>
              <a:chExt cx="0" cy="237153"/>
            </a:xfrm>
          </p:grpSpPr>
          <p:cxnSp>
            <p:nvCxnSpPr>
              <p:cNvPr id="578" name="Straight Connector 577">
                <a:extLst>
                  <a:ext uri="{FF2B5EF4-FFF2-40B4-BE49-F238E27FC236}">
                    <a16:creationId xmlns:a16="http://schemas.microsoft.com/office/drawing/2014/main" id="{9ACA5D69-E4FA-4095-634A-C44F9682D369}"/>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79" name="Straight Connector 578">
                <a:extLst>
                  <a:ext uri="{FF2B5EF4-FFF2-40B4-BE49-F238E27FC236}">
                    <a16:creationId xmlns:a16="http://schemas.microsoft.com/office/drawing/2014/main" id="{0D2241FC-DC58-5234-FBE1-4982B52AFBB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80" name="Straight Connector 579">
                <a:extLst>
                  <a:ext uri="{FF2B5EF4-FFF2-40B4-BE49-F238E27FC236}">
                    <a16:creationId xmlns:a16="http://schemas.microsoft.com/office/drawing/2014/main" id="{E1742B3F-7F0B-B66F-5946-E3DDDC622E10}"/>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81" name="Group 580">
              <a:extLst>
                <a:ext uri="{FF2B5EF4-FFF2-40B4-BE49-F238E27FC236}">
                  <a16:creationId xmlns:a16="http://schemas.microsoft.com/office/drawing/2014/main" id="{A98D0EC3-CE6D-1FEC-3C3A-DDD5368670E5}"/>
                </a:ext>
              </a:extLst>
            </p:cNvPr>
            <p:cNvGrpSpPr/>
            <p:nvPr/>
          </p:nvGrpSpPr>
          <p:grpSpPr>
            <a:xfrm>
              <a:off x="5671790" y="3364375"/>
              <a:ext cx="0" cy="237153"/>
              <a:chOff x="2792896" y="2296497"/>
              <a:chExt cx="0" cy="237153"/>
            </a:xfrm>
          </p:grpSpPr>
          <p:cxnSp>
            <p:nvCxnSpPr>
              <p:cNvPr id="582" name="Straight Connector 581">
                <a:extLst>
                  <a:ext uri="{FF2B5EF4-FFF2-40B4-BE49-F238E27FC236}">
                    <a16:creationId xmlns:a16="http://schemas.microsoft.com/office/drawing/2014/main" id="{04B63A39-557B-5BB8-D9D7-4792C64AF4B2}"/>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83" name="Straight Connector 582">
                <a:extLst>
                  <a:ext uri="{FF2B5EF4-FFF2-40B4-BE49-F238E27FC236}">
                    <a16:creationId xmlns:a16="http://schemas.microsoft.com/office/drawing/2014/main" id="{08DBA3BE-D435-EBB7-36EA-EBD2CFA4425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84" name="Straight Connector 583">
                <a:extLst>
                  <a:ext uri="{FF2B5EF4-FFF2-40B4-BE49-F238E27FC236}">
                    <a16:creationId xmlns:a16="http://schemas.microsoft.com/office/drawing/2014/main" id="{D3EF75E6-8A8E-8F98-A140-9F33B065A90E}"/>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85" name="Group 584">
              <a:extLst>
                <a:ext uri="{FF2B5EF4-FFF2-40B4-BE49-F238E27FC236}">
                  <a16:creationId xmlns:a16="http://schemas.microsoft.com/office/drawing/2014/main" id="{BBCC2A95-CB49-3B5F-BD6C-0416058C65BB}"/>
                </a:ext>
              </a:extLst>
            </p:cNvPr>
            <p:cNvGrpSpPr/>
            <p:nvPr/>
          </p:nvGrpSpPr>
          <p:grpSpPr>
            <a:xfrm>
              <a:off x="5974685" y="3343421"/>
              <a:ext cx="0" cy="250487"/>
              <a:chOff x="2792896" y="2283163"/>
              <a:chExt cx="0" cy="250487"/>
            </a:xfrm>
          </p:grpSpPr>
          <p:cxnSp>
            <p:nvCxnSpPr>
              <p:cNvPr id="586" name="Straight Connector 585">
                <a:extLst>
                  <a:ext uri="{FF2B5EF4-FFF2-40B4-BE49-F238E27FC236}">
                    <a16:creationId xmlns:a16="http://schemas.microsoft.com/office/drawing/2014/main" id="{B2016D83-DCDB-72D0-8F26-AA08098AA636}"/>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87" name="Straight Connector 586">
                <a:extLst>
                  <a:ext uri="{FF2B5EF4-FFF2-40B4-BE49-F238E27FC236}">
                    <a16:creationId xmlns:a16="http://schemas.microsoft.com/office/drawing/2014/main" id="{AE144F61-A082-28FC-459D-87D07CB14287}"/>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88" name="Straight Connector 587">
                <a:extLst>
                  <a:ext uri="{FF2B5EF4-FFF2-40B4-BE49-F238E27FC236}">
                    <a16:creationId xmlns:a16="http://schemas.microsoft.com/office/drawing/2014/main" id="{EFC8240F-C2FF-E16D-AC91-920ECF045C10}"/>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89" name="Group 588">
              <a:extLst>
                <a:ext uri="{FF2B5EF4-FFF2-40B4-BE49-F238E27FC236}">
                  <a16:creationId xmlns:a16="http://schemas.microsoft.com/office/drawing/2014/main" id="{E62429EE-0427-4B70-D785-4465D84F7D78}"/>
                </a:ext>
              </a:extLst>
            </p:cNvPr>
            <p:cNvGrpSpPr/>
            <p:nvPr/>
          </p:nvGrpSpPr>
          <p:grpSpPr>
            <a:xfrm>
              <a:off x="6127085" y="3341516"/>
              <a:ext cx="0" cy="253365"/>
              <a:chOff x="2792896" y="2280285"/>
              <a:chExt cx="0" cy="253365"/>
            </a:xfrm>
          </p:grpSpPr>
          <p:cxnSp>
            <p:nvCxnSpPr>
              <p:cNvPr id="590" name="Straight Connector 589">
                <a:extLst>
                  <a:ext uri="{FF2B5EF4-FFF2-40B4-BE49-F238E27FC236}">
                    <a16:creationId xmlns:a16="http://schemas.microsoft.com/office/drawing/2014/main" id="{80ACC59F-1D23-97B5-6630-01F47DA0B9E2}"/>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1" name="Straight Connector 590">
                <a:extLst>
                  <a:ext uri="{FF2B5EF4-FFF2-40B4-BE49-F238E27FC236}">
                    <a16:creationId xmlns:a16="http://schemas.microsoft.com/office/drawing/2014/main" id="{B16C09D4-9A82-47C9-A214-EC9E5E017822}"/>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92" name="Straight Connector 591">
                <a:extLst>
                  <a:ext uri="{FF2B5EF4-FFF2-40B4-BE49-F238E27FC236}">
                    <a16:creationId xmlns:a16="http://schemas.microsoft.com/office/drawing/2014/main" id="{738AA698-4EAD-8085-3332-62C5B8499DB9}"/>
                  </a:ext>
                </a:extLst>
              </p:cNvPr>
              <p:cNvCxnSpPr>
                <a:cxnSpLocks/>
              </p:cNvCxnSpPr>
              <p:nvPr/>
            </p:nvCxnSpPr>
            <p:spPr>
              <a:xfrm>
                <a:off x="2792896" y="2280285"/>
                <a:ext cx="0" cy="69552"/>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93" name="Group 592">
              <a:extLst>
                <a:ext uri="{FF2B5EF4-FFF2-40B4-BE49-F238E27FC236}">
                  <a16:creationId xmlns:a16="http://schemas.microsoft.com/office/drawing/2014/main" id="{4ED7138F-236E-4D46-F1E4-31F1AE19D118}"/>
                </a:ext>
              </a:extLst>
            </p:cNvPr>
            <p:cNvGrpSpPr/>
            <p:nvPr/>
          </p:nvGrpSpPr>
          <p:grpSpPr>
            <a:xfrm>
              <a:off x="6279485" y="3337706"/>
              <a:ext cx="0" cy="257175"/>
              <a:chOff x="2792896" y="2276475"/>
              <a:chExt cx="0" cy="257175"/>
            </a:xfrm>
          </p:grpSpPr>
          <p:cxnSp>
            <p:nvCxnSpPr>
              <p:cNvPr id="594" name="Straight Connector 593">
                <a:extLst>
                  <a:ext uri="{FF2B5EF4-FFF2-40B4-BE49-F238E27FC236}">
                    <a16:creationId xmlns:a16="http://schemas.microsoft.com/office/drawing/2014/main" id="{12850401-ACF2-B4EA-AE83-A61540A4150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5" name="Straight Connector 594">
                <a:extLst>
                  <a:ext uri="{FF2B5EF4-FFF2-40B4-BE49-F238E27FC236}">
                    <a16:creationId xmlns:a16="http://schemas.microsoft.com/office/drawing/2014/main" id="{F6A9A11B-6EF6-31E1-F50D-83E18B995FD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596" name="Straight Connector 595">
                <a:extLst>
                  <a:ext uri="{FF2B5EF4-FFF2-40B4-BE49-F238E27FC236}">
                    <a16:creationId xmlns:a16="http://schemas.microsoft.com/office/drawing/2014/main" id="{64BC8C17-7B61-44F1-EF7A-1CBAEC0AB637}"/>
                  </a:ext>
                </a:extLst>
              </p:cNvPr>
              <p:cNvCxnSpPr>
                <a:cxnSpLocks/>
              </p:cNvCxnSpPr>
              <p:nvPr/>
            </p:nvCxnSpPr>
            <p:spPr>
              <a:xfrm>
                <a:off x="2792896" y="2276475"/>
                <a:ext cx="0" cy="73362"/>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597" name="Group 596">
              <a:extLst>
                <a:ext uri="{FF2B5EF4-FFF2-40B4-BE49-F238E27FC236}">
                  <a16:creationId xmlns:a16="http://schemas.microsoft.com/office/drawing/2014/main" id="{4C6C0EF9-17CE-6061-1316-2874F56407D2}"/>
                </a:ext>
              </a:extLst>
            </p:cNvPr>
            <p:cNvGrpSpPr/>
            <p:nvPr/>
          </p:nvGrpSpPr>
          <p:grpSpPr>
            <a:xfrm>
              <a:off x="6450935" y="3333896"/>
              <a:ext cx="0" cy="262383"/>
              <a:chOff x="2792896" y="2271267"/>
              <a:chExt cx="0" cy="262383"/>
            </a:xfrm>
          </p:grpSpPr>
          <p:cxnSp>
            <p:nvCxnSpPr>
              <p:cNvPr id="598" name="Straight Connector 597">
                <a:extLst>
                  <a:ext uri="{FF2B5EF4-FFF2-40B4-BE49-F238E27FC236}">
                    <a16:creationId xmlns:a16="http://schemas.microsoft.com/office/drawing/2014/main" id="{3B2EF6D0-ED66-743C-480B-53CEF4A8CEF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599" name="Straight Connector 598">
                <a:extLst>
                  <a:ext uri="{FF2B5EF4-FFF2-40B4-BE49-F238E27FC236}">
                    <a16:creationId xmlns:a16="http://schemas.microsoft.com/office/drawing/2014/main" id="{9B243F08-1C9E-2B0B-6897-B73665FB6EE7}"/>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00" name="Straight Connector 599">
                <a:extLst>
                  <a:ext uri="{FF2B5EF4-FFF2-40B4-BE49-F238E27FC236}">
                    <a16:creationId xmlns:a16="http://schemas.microsoft.com/office/drawing/2014/main" id="{75F66ADE-9519-E17F-3ADB-494C3F2009E5}"/>
                  </a:ext>
                </a:extLst>
              </p:cNvPr>
              <p:cNvCxnSpPr>
                <a:cxnSpLocks/>
              </p:cNvCxnSpPr>
              <p:nvPr/>
            </p:nvCxnSpPr>
            <p:spPr>
              <a:xfrm>
                <a:off x="2792896" y="2271267"/>
                <a:ext cx="0" cy="7857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01" name="Group 600">
              <a:extLst>
                <a:ext uri="{FF2B5EF4-FFF2-40B4-BE49-F238E27FC236}">
                  <a16:creationId xmlns:a16="http://schemas.microsoft.com/office/drawing/2014/main" id="{7C25CA74-E259-B796-7D2F-927C4D48423C}"/>
                </a:ext>
              </a:extLst>
            </p:cNvPr>
            <p:cNvGrpSpPr/>
            <p:nvPr/>
          </p:nvGrpSpPr>
          <p:grpSpPr>
            <a:xfrm>
              <a:off x="6605240" y="3339611"/>
              <a:ext cx="0" cy="256668"/>
              <a:chOff x="2792896" y="2276982"/>
              <a:chExt cx="0" cy="256668"/>
            </a:xfrm>
          </p:grpSpPr>
          <p:cxnSp>
            <p:nvCxnSpPr>
              <p:cNvPr id="602" name="Straight Connector 601">
                <a:extLst>
                  <a:ext uri="{FF2B5EF4-FFF2-40B4-BE49-F238E27FC236}">
                    <a16:creationId xmlns:a16="http://schemas.microsoft.com/office/drawing/2014/main" id="{7579A44F-FF96-DB89-FB3E-6091D510D241}"/>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3" name="Straight Connector 602">
                <a:extLst>
                  <a:ext uri="{FF2B5EF4-FFF2-40B4-BE49-F238E27FC236}">
                    <a16:creationId xmlns:a16="http://schemas.microsoft.com/office/drawing/2014/main" id="{B0870835-23B8-6335-0A07-7F03B604FAB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04" name="Straight Connector 603">
                <a:extLst>
                  <a:ext uri="{FF2B5EF4-FFF2-40B4-BE49-F238E27FC236}">
                    <a16:creationId xmlns:a16="http://schemas.microsoft.com/office/drawing/2014/main" id="{27602959-A960-A45E-5550-7D72D47C64BA}"/>
                  </a:ext>
                </a:extLst>
              </p:cNvPr>
              <p:cNvCxnSpPr>
                <a:cxnSpLocks/>
              </p:cNvCxnSpPr>
              <p:nvPr/>
            </p:nvCxnSpPr>
            <p:spPr>
              <a:xfrm>
                <a:off x="2792896" y="2276982"/>
                <a:ext cx="0" cy="72855"/>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05" name="Group 604">
              <a:extLst>
                <a:ext uri="{FF2B5EF4-FFF2-40B4-BE49-F238E27FC236}">
                  <a16:creationId xmlns:a16="http://schemas.microsoft.com/office/drawing/2014/main" id="{3ED4A694-3994-24CF-1D78-DAC9B8D1E146}"/>
                </a:ext>
              </a:extLst>
            </p:cNvPr>
            <p:cNvGrpSpPr/>
            <p:nvPr/>
          </p:nvGrpSpPr>
          <p:grpSpPr>
            <a:xfrm>
              <a:off x="6755735" y="3359126"/>
              <a:ext cx="0" cy="237153"/>
              <a:chOff x="2792896" y="2296497"/>
              <a:chExt cx="0" cy="237153"/>
            </a:xfrm>
          </p:grpSpPr>
          <p:cxnSp>
            <p:nvCxnSpPr>
              <p:cNvPr id="606" name="Straight Connector 605">
                <a:extLst>
                  <a:ext uri="{FF2B5EF4-FFF2-40B4-BE49-F238E27FC236}">
                    <a16:creationId xmlns:a16="http://schemas.microsoft.com/office/drawing/2014/main" id="{518B5E03-BFD8-E3F1-4920-802DD8BE2B5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7" name="Straight Connector 606">
                <a:extLst>
                  <a:ext uri="{FF2B5EF4-FFF2-40B4-BE49-F238E27FC236}">
                    <a16:creationId xmlns:a16="http://schemas.microsoft.com/office/drawing/2014/main" id="{E1E19424-150E-B850-4D21-5E188834EB2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08" name="Straight Connector 607">
                <a:extLst>
                  <a:ext uri="{FF2B5EF4-FFF2-40B4-BE49-F238E27FC236}">
                    <a16:creationId xmlns:a16="http://schemas.microsoft.com/office/drawing/2014/main" id="{0EC17D8F-FFF1-EA7F-6B19-EA14F530E1C1}"/>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09" name="Group 608">
              <a:extLst>
                <a:ext uri="{FF2B5EF4-FFF2-40B4-BE49-F238E27FC236}">
                  <a16:creationId xmlns:a16="http://schemas.microsoft.com/office/drawing/2014/main" id="{4C4D671C-0C6A-177C-42B3-6A236EBE4BB2}"/>
                </a:ext>
              </a:extLst>
            </p:cNvPr>
            <p:cNvGrpSpPr/>
            <p:nvPr/>
          </p:nvGrpSpPr>
          <p:grpSpPr>
            <a:xfrm>
              <a:off x="6896705" y="3355782"/>
              <a:ext cx="0" cy="237153"/>
              <a:chOff x="2792896" y="2296497"/>
              <a:chExt cx="0" cy="237153"/>
            </a:xfrm>
          </p:grpSpPr>
          <p:cxnSp>
            <p:nvCxnSpPr>
              <p:cNvPr id="610" name="Straight Connector 609">
                <a:extLst>
                  <a:ext uri="{FF2B5EF4-FFF2-40B4-BE49-F238E27FC236}">
                    <a16:creationId xmlns:a16="http://schemas.microsoft.com/office/drawing/2014/main" id="{721E0C85-67D6-5C25-840E-C6F3F86AA5D0}"/>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1" name="Straight Connector 610">
                <a:extLst>
                  <a:ext uri="{FF2B5EF4-FFF2-40B4-BE49-F238E27FC236}">
                    <a16:creationId xmlns:a16="http://schemas.microsoft.com/office/drawing/2014/main" id="{AC6205DD-4457-3205-B086-1AA16C3192FD}"/>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12" name="Straight Connector 611">
                <a:extLst>
                  <a:ext uri="{FF2B5EF4-FFF2-40B4-BE49-F238E27FC236}">
                    <a16:creationId xmlns:a16="http://schemas.microsoft.com/office/drawing/2014/main" id="{7D7FAC69-A106-1BA0-4449-44749F0B1AB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13" name="Group 612">
              <a:extLst>
                <a:ext uri="{FF2B5EF4-FFF2-40B4-BE49-F238E27FC236}">
                  <a16:creationId xmlns:a16="http://schemas.microsoft.com/office/drawing/2014/main" id="{5EE63545-33F1-9B91-0C1C-B24E8A33FBF2}"/>
                </a:ext>
              </a:extLst>
            </p:cNvPr>
            <p:cNvGrpSpPr/>
            <p:nvPr/>
          </p:nvGrpSpPr>
          <p:grpSpPr>
            <a:xfrm>
              <a:off x="7041485" y="3355782"/>
              <a:ext cx="0" cy="237153"/>
              <a:chOff x="2792896" y="2296497"/>
              <a:chExt cx="0" cy="237153"/>
            </a:xfrm>
          </p:grpSpPr>
          <p:cxnSp>
            <p:nvCxnSpPr>
              <p:cNvPr id="614" name="Straight Connector 613">
                <a:extLst>
                  <a:ext uri="{FF2B5EF4-FFF2-40B4-BE49-F238E27FC236}">
                    <a16:creationId xmlns:a16="http://schemas.microsoft.com/office/drawing/2014/main" id="{67248321-641B-4162-99B4-F2EB184712F3}"/>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5" name="Straight Connector 614">
                <a:extLst>
                  <a:ext uri="{FF2B5EF4-FFF2-40B4-BE49-F238E27FC236}">
                    <a16:creationId xmlns:a16="http://schemas.microsoft.com/office/drawing/2014/main" id="{F8EFA93C-6371-B62F-0D37-FD5CBBD3162F}"/>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16" name="Straight Connector 615">
                <a:extLst>
                  <a:ext uri="{FF2B5EF4-FFF2-40B4-BE49-F238E27FC236}">
                    <a16:creationId xmlns:a16="http://schemas.microsoft.com/office/drawing/2014/main" id="{15D6E0ED-949F-647E-B76F-93C4B008883F}"/>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17" name="Group 616">
              <a:extLst>
                <a:ext uri="{FF2B5EF4-FFF2-40B4-BE49-F238E27FC236}">
                  <a16:creationId xmlns:a16="http://schemas.microsoft.com/office/drawing/2014/main" id="{31651F39-78E7-3847-CEF6-6078B4E58981}"/>
                </a:ext>
              </a:extLst>
            </p:cNvPr>
            <p:cNvGrpSpPr/>
            <p:nvPr/>
          </p:nvGrpSpPr>
          <p:grpSpPr>
            <a:xfrm>
              <a:off x="7191980" y="3355782"/>
              <a:ext cx="0" cy="237153"/>
              <a:chOff x="2792896" y="2296497"/>
              <a:chExt cx="0" cy="237153"/>
            </a:xfrm>
          </p:grpSpPr>
          <p:cxnSp>
            <p:nvCxnSpPr>
              <p:cNvPr id="618" name="Straight Connector 617">
                <a:extLst>
                  <a:ext uri="{FF2B5EF4-FFF2-40B4-BE49-F238E27FC236}">
                    <a16:creationId xmlns:a16="http://schemas.microsoft.com/office/drawing/2014/main" id="{7A2437C1-30A9-9393-46B5-0F6931641E68}"/>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19" name="Straight Connector 618">
                <a:extLst>
                  <a:ext uri="{FF2B5EF4-FFF2-40B4-BE49-F238E27FC236}">
                    <a16:creationId xmlns:a16="http://schemas.microsoft.com/office/drawing/2014/main" id="{0CBE5654-04D2-7658-8095-A5D71518C0D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20" name="Straight Connector 619">
                <a:extLst>
                  <a:ext uri="{FF2B5EF4-FFF2-40B4-BE49-F238E27FC236}">
                    <a16:creationId xmlns:a16="http://schemas.microsoft.com/office/drawing/2014/main" id="{A36259C1-427B-4C3F-2B1E-D7C382DAEC48}"/>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21" name="Group 620">
              <a:extLst>
                <a:ext uri="{FF2B5EF4-FFF2-40B4-BE49-F238E27FC236}">
                  <a16:creationId xmlns:a16="http://schemas.microsoft.com/office/drawing/2014/main" id="{B4877555-1CFA-72F5-D78F-97FBA4329A77}"/>
                </a:ext>
              </a:extLst>
            </p:cNvPr>
            <p:cNvGrpSpPr/>
            <p:nvPr/>
          </p:nvGrpSpPr>
          <p:grpSpPr>
            <a:xfrm>
              <a:off x="7342475" y="3355782"/>
              <a:ext cx="0" cy="237153"/>
              <a:chOff x="2792896" y="2296497"/>
              <a:chExt cx="0" cy="237153"/>
            </a:xfrm>
          </p:grpSpPr>
          <p:cxnSp>
            <p:nvCxnSpPr>
              <p:cNvPr id="622" name="Straight Connector 621">
                <a:extLst>
                  <a:ext uri="{FF2B5EF4-FFF2-40B4-BE49-F238E27FC236}">
                    <a16:creationId xmlns:a16="http://schemas.microsoft.com/office/drawing/2014/main" id="{C572B2AE-9F57-4A62-02DB-D840C77E770A}"/>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3" name="Straight Connector 622">
                <a:extLst>
                  <a:ext uri="{FF2B5EF4-FFF2-40B4-BE49-F238E27FC236}">
                    <a16:creationId xmlns:a16="http://schemas.microsoft.com/office/drawing/2014/main" id="{D870D9E0-02CD-6360-FF81-3F1312FB759D}"/>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24" name="Straight Connector 623">
                <a:extLst>
                  <a:ext uri="{FF2B5EF4-FFF2-40B4-BE49-F238E27FC236}">
                    <a16:creationId xmlns:a16="http://schemas.microsoft.com/office/drawing/2014/main" id="{453A5820-9040-821C-CBBC-2353559AD52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25" name="Group 624">
              <a:extLst>
                <a:ext uri="{FF2B5EF4-FFF2-40B4-BE49-F238E27FC236}">
                  <a16:creationId xmlns:a16="http://schemas.microsoft.com/office/drawing/2014/main" id="{74FFB572-A029-9406-46B7-19FC069DFB1D}"/>
                </a:ext>
              </a:extLst>
            </p:cNvPr>
            <p:cNvGrpSpPr/>
            <p:nvPr/>
          </p:nvGrpSpPr>
          <p:grpSpPr>
            <a:xfrm>
              <a:off x="7492970" y="3352438"/>
              <a:ext cx="0" cy="237153"/>
              <a:chOff x="2792896" y="2296497"/>
              <a:chExt cx="0" cy="237153"/>
            </a:xfrm>
          </p:grpSpPr>
          <p:cxnSp>
            <p:nvCxnSpPr>
              <p:cNvPr id="626" name="Straight Connector 625">
                <a:extLst>
                  <a:ext uri="{FF2B5EF4-FFF2-40B4-BE49-F238E27FC236}">
                    <a16:creationId xmlns:a16="http://schemas.microsoft.com/office/drawing/2014/main" id="{8720ADE0-77BE-9930-FB06-3F4DF1D16C4C}"/>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27" name="Straight Connector 626">
                <a:extLst>
                  <a:ext uri="{FF2B5EF4-FFF2-40B4-BE49-F238E27FC236}">
                    <a16:creationId xmlns:a16="http://schemas.microsoft.com/office/drawing/2014/main" id="{3FABED18-BF16-20F5-6EF1-C7447110776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28" name="Straight Connector 627">
                <a:extLst>
                  <a:ext uri="{FF2B5EF4-FFF2-40B4-BE49-F238E27FC236}">
                    <a16:creationId xmlns:a16="http://schemas.microsoft.com/office/drawing/2014/main" id="{7DA993BE-04F9-F6E9-A39E-8DCE993722E5}"/>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29" name="Group 628">
              <a:extLst>
                <a:ext uri="{FF2B5EF4-FFF2-40B4-BE49-F238E27FC236}">
                  <a16:creationId xmlns:a16="http://schemas.microsoft.com/office/drawing/2014/main" id="{3D43F511-5280-B776-564A-EB6B3C89A7E6}"/>
                </a:ext>
              </a:extLst>
            </p:cNvPr>
            <p:cNvGrpSpPr/>
            <p:nvPr/>
          </p:nvGrpSpPr>
          <p:grpSpPr>
            <a:xfrm>
              <a:off x="7647275" y="3352438"/>
              <a:ext cx="0" cy="237153"/>
              <a:chOff x="2792896" y="2296497"/>
              <a:chExt cx="0" cy="237153"/>
            </a:xfrm>
          </p:grpSpPr>
          <p:cxnSp>
            <p:nvCxnSpPr>
              <p:cNvPr id="630" name="Straight Connector 629">
                <a:extLst>
                  <a:ext uri="{FF2B5EF4-FFF2-40B4-BE49-F238E27FC236}">
                    <a16:creationId xmlns:a16="http://schemas.microsoft.com/office/drawing/2014/main" id="{B499F400-30AA-A1F1-18E1-76C28B2A008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1" name="Straight Connector 630">
                <a:extLst>
                  <a:ext uri="{FF2B5EF4-FFF2-40B4-BE49-F238E27FC236}">
                    <a16:creationId xmlns:a16="http://schemas.microsoft.com/office/drawing/2014/main" id="{C75C66FE-371C-495A-2DF0-A2CB5961A9A4}"/>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32" name="Straight Connector 631">
                <a:extLst>
                  <a:ext uri="{FF2B5EF4-FFF2-40B4-BE49-F238E27FC236}">
                    <a16:creationId xmlns:a16="http://schemas.microsoft.com/office/drawing/2014/main" id="{D9E0DA19-159B-F588-20C9-C719C0925D5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33" name="Group 632">
              <a:extLst>
                <a:ext uri="{FF2B5EF4-FFF2-40B4-BE49-F238E27FC236}">
                  <a16:creationId xmlns:a16="http://schemas.microsoft.com/office/drawing/2014/main" id="{B990A042-EBFE-7118-1F13-20FC6FA1F9E3}"/>
                </a:ext>
              </a:extLst>
            </p:cNvPr>
            <p:cNvGrpSpPr/>
            <p:nvPr/>
          </p:nvGrpSpPr>
          <p:grpSpPr>
            <a:xfrm>
              <a:off x="7793960" y="3352438"/>
              <a:ext cx="0" cy="237153"/>
              <a:chOff x="2792896" y="2296497"/>
              <a:chExt cx="0" cy="237153"/>
            </a:xfrm>
          </p:grpSpPr>
          <p:cxnSp>
            <p:nvCxnSpPr>
              <p:cNvPr id="634" name="Straight Connector 633">
                <a:extLst>
                  <a:ext uri="{FF2B5EF4-FFF2-40B4-BE49-F238E27FC236}">
                    <a16:creationId xmlns:a16="http://schemas.microsoft.com/office/drawing/2014/main" id="{853245B7-FF85-1F56-774B-F12719A651CD}"/>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5" name="Straight Connector 634">
                <a:extLst>
                  <a:ext uri="{FF2B5EF4-FFF2-40B4-BE49-F238E27FC236}">
                    <a16:creationId xmlns:a16="http://schemas.microsoft.com/office/drawing/2014/main" id="{E9A9BE43-CD46-50CC-F89A-999AAB472351}"/>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36" name="Straight Connector 635">
                <a:extLst>
                  <a:ext uri="{FF2B5EF4-FFF2-40B4-BE49-F238E27FC236}">
                    <a16:creationId xmlns:a16="http://schemas.microsoft.com/office/drawing/2014/main" id="{2D41C206-64ED-FC2A-1819-BD7998DB6637}"/>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37" name="Group 636">
              <a:extLst>
                <a:ext uri="{FF2B5EF4-FFF2-40B4-BE49-F238E27FC236}">
                  <a16:creationId xmlns:a16="http://schemas.microsoft.com/office/drawing/2014/main" id="{86CB3727-D89F-1F5C-94E1-377C9CC447E1}"/>
                </a:ext>
              </a:extLst>
            </p:cNvPr>
            <p:cNvGrpSpPr/>
            <p:nvPr/>
          </p:nvGrpSpPr>
          <p:grpSpPr>
            <a:xfrm>
              <a:off x="7950170" y="3359126"/>
              <a:ext cx="0" cy="237153"/>
              <a:chOff x="2792896" y="2296497"/>
              <a:chExt cx="0" cy="237153"/>
            </a:xfrm>
          </p:grpSpPr>
          <p:cxnSp>
            <p:nvCxnSpPr>
              <p:cNvPr id="638" name="Straight Connector 637">
                <a:extLst>
                  <a:ext uri="{FF2B5EF4-FFF2-40B4-BE49-F238E27FC236}">
                    <a16:creationId xmlns:a16="http://schemas.microsoft.com/office/drawing/2014/main" id="{919A049F-898C-A88F-5321-585E67E83D20}"/>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39" name="Straight Connector 638">
                <a:extLst>
                  <a:ext uri="{FF2B5EF4-FFF2-40B4-BE49-F238E27FC236}">
                    <a16:creationId xmlns:a16="http://schemas.microsoft.com/office/drawing/2014/main" id="{3127AE3C-9F4E-4777-A562-315C6B5018E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40" name="Straight Connector 639">
                <a:extLst>
                  <a:ext uri="{FF2B5EF4-FFF2-40B4-BE49-F238E27FC236}">
                    <a16:creationId xmlns:a16="http://schemas.microsoft.com/office/drawing/2014/main" id="{EA2C5A44-71A7-1759-55D3-A347F83C6B5E}"/>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41" name="Group 640">
              <a:extLst>
                <a:ext uri="{FF2B5EF4-FFF2-40B4-BE49-F238E27FC236}">
                  <a16:creationId xmlns:a16="http://schemas.microsoft.com/office/drawing/2014/main" id="{00C19E8E-94DB-BBED-B8DE-146A770014C0}"/>
                </a:ext>
              </a:extLst>
            </p:cNvPr>
            <p:cNvGrpSpPr/>
            <p:nvPr/>
          </p:nvGrpSpPr>
          <p:grpSpPr>
            <a:xfrm>
              <a:off x="8098760" y="3359126"/>
              <a:ext cx="0" cy="237153"/>
              <a:chOff x="2792896" y="2296497"/>
              <a:chExt cx="0" cy="237153"/>
            </a:xfrm>
          </p:grpSpPr>
          <p:cxnSp>
            <p:nvCxnSpPr>
              <p:cNvPr id="642" name="Straight Connector 641">
                <a:extLst>
                  <a:ext uri="{FF2B5EF4-FFF2-40B4-BE49-F238E27FC236}">
                    <a16:creationId xmlns:a16="http://schemas.microsoft.com/office/drawing/2014/main" id="{07CE7F9A-E68D-24FA-0E0A-A8F44BAC048A}"/>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3" name="Straight Connector 642">
                <a:extLst>
                  <a:ext uri="{FF2B5EF4-FFF2-40B4-BE49-F238E27FC236}">
                    <a16:creationId xmlns:a16="http://schemas.microsoft.com/office/drawing/2014/main" id="{FE776809-5D9F-2E00-7167-190235570597}"/>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44" name="Straight Connector 643">
                <a:extLst>
                  <a:ext uri="{FF2B5EF4-FFF2-40B4-BE49-F238E27FC236}">
                    <a16:creationId xmlns:a16="http://schemas.microsoft.com/office/drawing/2014/main" id="{E5E05A79-DD78-D149-EF4C-7C265D2258E3}"/>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45" name="Group 644">
              <a:extLst>
                <a:ext uri="{FF2B5EF4-FFF2-40B4-BE49-F238E27FC236}">
                  <a16:creationId xmlns:a16="http://schemas.microsoft.com/office/drawing/2014/main" id="{02AFFB60-7D8D-FD8B-BAD2-8BD3D41F3BDB}"/>
                </a:ext>
              </a:extLst>
            </p:cNvPr>
            <p:cNvGrpSpPr/>
            <p:nvPr/>
          </p:nvGrpSpPr>
          <p:grpSpPr>
            <a:xfrm>
              <a:off x="8256875" y="3354343"/>
              <a:ext cx="0" cy="237153"/>
              <a:chOff x="2792896" y="2296497"/>
              <a:chExt cx="0" cy="237153"/>
            </a:xfrm>
          </p:grpSpPr>
          <p:cxnSp>
            <p:nvCxnSpPr>
              <p:cNvPr id="646" name="Straight Connector 645">
                <a:extLst>
                  <a:ext uri="{FF2B5EF4-FFF2-40B4-BE49-F238E27FC236}">
                    <a16:creationId xmlns:a16="http://schemas.microsoft.com/office/drawing/2014/main" id="{2034C83D-29C7-A679-8F2D-E02C3AC7DB74}"/>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47" name="Straight Connector 646">
                <a:extLst>
                  <a:ext uri="{FF2B5EF4-FFF2-40B4-BE49-F238E27FC236}">
                    <a16:creationId xmlns:a16="http://schemas.microsoft.com/office/drawing/2014/main" id="{0F99238A-D223-F31A-F8D0-76E21D57832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48" name="Straight Connector 647">
                <a:extLst>
                  <a:ext uri="{FF2B5EF4-FFF2-40B4-BE49-F238E27FC236}">
                    <a16:creationId xmlns:a16="http://schemas.microsoft.com/office/drawing/2014/main" id="{61DFBA7D-DAC0-9D25-929C-BA3428487941}"/>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49" name="Group 648">
              <a:extLst>
                <a:ext uri="{FF2B5EF4-FFF2-40B4-BE49-F238E27FC236}">
                  <a16:creationId xmlns:a16="http://schemas.microsoft.com/office/drawing/2014/main" id="{2A9C6978-AAE1-988E-5C11-63FD6CC6737E}"/>
                </a:ext>
              </a:extLst>
            </p:cNvPr>
            <p:cNvGrpSpPr/>
            <p:nvPr/>
          </p:nvGrpSpPr>
          <p:grpSpPr>
            <a:xfrm>
              <a:off x="8403560" y="3354343"/>
              <a:ext cx="0" cy="237153"/>
              <a:chOff x="2792896" y="2296497"/>
              <a:chExt cx="0" cy="237153"/>
            </a:xfrm>
          </p:grpSpPr>
          <p:cxnSp>
            <p:nvCxnSpPr>
              <p:cNvPr id="650" name="Straight Connector 649">
                <a:extLst>
                  <a:ext uri="{FF2B5EF4-FFF2-40B4-BE49-F238E27FC236}">
                    <a16:creationId xmlns:a16="http://schemas.microsoft.com/office/drawing/2014/main" id="{B20188F2-5A1F-354D-6DCF-6EFEDA782700}"/>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1" name="Straight Connector 650">
                <a:extLst>
                  <a:ext uri="{FF2B5EF4-FFF2-40B4-BE49-F238E27FC236}">
                    <a16:creationId xmlns:a16="http://schemas.microsoft.com/office/drawing/2014/main" id="{7F4BCE12-9F92-6B4A-E69A-C9C74492B32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52" name="Straight Connector 651">
                <a:extLst>
                  <a:ext uri="{FF2B5EF4-FFF2-40B4-BE49-F238E27FC236}">
                    <a16:creationId xmlns:a16="http://schemas.microsoft.com/office/drawing/2014/main" id="{E95BFFD6-BC88-7FDE-EFFA-E577DAE1F342}"/>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53" name="Group 652">
              <a:extLst>
                <a:ext uri="{FF2B5EF4-FFF2-40B4-BE49-F238E27FC236}">
                  <a16:creationId xmlns:a16="http://schemas.microsoft.com/office/drawing/2014/main" id="{DA564832-7E58-3974-E39A-3DE4C1F51C2F}"/>
                </a:ext>
              </a:extLst>
            </p:cNvPr>
            <p:cNvGrpSpPr/>
            <p:nvPr/>
          </p:nvGrpSpPr>
          <p:grpSpPr>
            <a:xfrm>
              <a:off x="8555960" y="3355316"/>
              <a:ext cx="0" cy="237153"/>
              <a:chOff x="2792896" y="2296497"/>
              <a:chExt cx="0" cy="237153"/>
            </a:xfrm>
          </p:grpSpPr>
          <p:cxnSp>
            <p:nvCxnSpPr>
              <p:cNvPr id="654" name="Straight Connector 653">
                <a:extLst>
                  <a:ext uri="{FF2B5EF4-FFF2-40B4-BE49-F238E27FC236}">
                    <a16:creationId xmlns:a16="http://schemas.microsoft.com/office/drawing/2014/main" id="{29BC587C-1298-20B3-0716-704060D700C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5" name="Straight Connector 654">
                <a:extLst>
                  <a:ext uri="{FF2B5EF4-FFF2-40B4-BE49-F238E27FC236}">
                    <a16:creationId xmlns:a16="http://schemas.microsoft.com/office/drawing/2014/main" id="{1345026A-6A17-AD91-E709-6DE01C27D4E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56" name="Straight Connector 655">
                <a:extLst>
                  <a:ext uri="{FF2B5EF4-FFF2-40B4-BE49-F238E27FC236}">
                    <a16:creationId xmlns:a16="http://schemas.microsoft.com/office/drawing/2014/main" id="{F14E64B8-C426-CF1F-E801-9D869005DBDA}"/>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57" name="Group 656">
              <a:extLst>
                <a:ext uri="{FF2B5EF4-FFF2-40B4-BE49-F238E27FC236}">
                  <a16:creationId xmlns:a16="http://schemas.microsoft.com/office/drawing/2014/main" id="{87BE07FA-F286-6A8C-8EFB-07F58921D303}"/>
                </a:ext>
              </a:extLst>
            </p:cNvPr>
            <p:cNvGrpSpPr/>
            <p:nvPr/>
          </p:nvGrpSpPr>
          <p:grpSpPr>
            <a:xfrm>
              <a:off x="8714075" y="3345791"/>
              <a:ext cx="0" cy="237153"/>
              <a:chOff x="2792896" y="2296497"/>
              <a:chExt cx="0" cy="237153"/>
            </a:xfrm>
          </p:grpSpPr>
          <p:cxnSp>
            <p:nvCxnSpPr>
              <p:cNvPr id="658" name="Straight Connector 657">
                <a:extLst>
                  <a:ext uri="{FF2B5EF4-FFF2-40B4-BE49-F238E27FC236}">
                    <a16:creationId xmlns:a16="http://schemas.microsoft.com/office/drawing/2014/main" id="{0BC3C4E2-E0A7-FA83-20C7-50FA6E7B5E5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59" name="Straight Connector 658">
                <a:extLst>
                  <a:ext uri="{FF2B5EF4-FFF2-40B4-BE49-F238E27FC236}">
                    <a16:creationId xmlns:a16="http://schemas.microsoft.com/office/drawing/2014/main" id="{8DBC4E7F-9C81-E460-4149-A05493DFED12}"/>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60" name="Straight Connector 659">
                <a:extLst>
                  <a:ext uri="{FF2B5EF4-FFF2-40B4-BE49-F238E27FC236}">
                    <a16:creationId xmlns:a16="http://schemas.microsoft.com/office/drawing/2014/main" id="{724A13FE-4909-BD07-567B-736D21A5C00B}"/>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661" name="Group 660">
              <a:extLst>
                <a:ext uri="{FF2B5EF4-FFF2-40B4-BE49-F238E27FC236}">
                  <a16:creationId xmlns:a16="http://schemas.microsoft.com/office/drawing/2014/main" id="{94CB08F5-9E70-DD28-DE4E-AA217E3154A8}"/>
                </a:ext>
              </a:extLst>
            </p:cNvPr>
            <p:cNvGrpSpPr/>
            <p:nvPr/>
          </p:nvGrpSpPr>
          <p:grpSpPr>
            <a:xfrm>
              <a:off x="8849330" y="3347696"/>
              <a:ext cx="0" cy="237153"/>
              <a:chOff x="2792896" y="2296497"/>
              <a:chExt cx="0" cy="237153"/>
            </a:xfrm>
          </p:grpSpPr>
          <p:cxnSp>
            <p:nvCxnSpPr>
              <p:cNvPr id="662" name="Straight Connector 661">
                <a:extLst>
                  <a:ext uri="{FF2B5EF4-FFF2-40B4-BE49-F238E27FC236}">
                    <a16:creationId xmlns:a16="http://schemas.microsoft.com/office/drawing/2014/main" id="{928D1DDF-5250-7FBC-5A68-C5A15C56161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663" name="Straight Connector 662">
                <a:extLst>
                  <a:ext uri="{FF2B5EF4-FFF2-40B4-BE49-F238E27FC236}">
                    <a16:creationId xmlns:a16="http://schemas.microsoft.com/office/drawing/2014/main" id="{2EC872AA-9BB1-D7B8-C42B-0E59D05F0DA5}"/>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664" name="Straight Connector 663">
                <a:extLst>
                  <a:ext uri="{FF2B5EF4-FFF2-40B4-BE49-F238E27FC236}">
                    <a16:creationId xmlns:a16="http://schemas.microsoft.com/office/drawing/2014/main" id="{0B235507-5F50-A760-2E5B-A93242D22B65}"/>
                  </a:ext>
                </a:extLst>
              </p:cNvPr>
              <p:cNvCxnSpPr>
                <a:cxnSpLocks/>
              </p:cNvCxnSpPr>
              <p:nvPr/>
            </p:nvCxnSpPr>
            <p:spPr>
              <a:xfrm>
                <a:off x="2792896" y="2296497"/>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305" name="Group 1304">
              <a:extLst>
                <a:ext uri="{FF2B5EF4-FFF2-40B4-BE49-F238E27FC236}">
                  <a16:creationId xmlns:a16="http://schemas.microsoft.com/office/drawing/2014/main" id="{398BCA50-E34D-7C06-149C-9BDDB79B16EC}"/>
                </a:ext>
              </a:extLst>
            </p:cNvPr>
            <p:cNvGrpSpPr/>
            <p:nvPr/>
          </p:nvGrpSpPr>
          <p:grpSpPr>
            <a:xfrm rot="5400000">
              <a:off x="5816131" y="1047898"/>
              <a:ext cx="0" cy="250487"/>
              <a:chOff x="2792896" y="2283163"/>
              <a:chExt cx="0" cy="250487"/>
            </a:xfrm>
          </p:grpSpPr>
          <p:cxnSp>
            <p:nvCxnSpPr>
              <p:cNvPr id="1306" name="Straight Connector 1305">
                <a:extLst>
                  <a:ext uri="{FF2B5EF4-FFF2-40B4-BE49-F238E27FC236}">
                    <a16:creationId xmlns:a16="http://schemas.microsoft.com/office/drawing/2014/main" id="{B3456442-47DF-8218-4D97-9855B0725144}"/>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07" name="Straight Connector 1306">
                <a:extLst>
                  <a:ext uri="{FF2B5EF4-FFF2-40B4-BE49-F238E27FC236}">
                    <a16:creationId xmlns:a16="http://schemas.microsoft.com/office/drawing/2014/main" id="{DD29E9D3-A996-3A00-9CC5-2CC6DBDB1524}"/>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308" name="Straight Connector 1307">
                <a:extLst>
                  <a:ext uri="{FF2B5EF4-FFF2-40B4-BE49-F238E27FC236}">
                    <a16:creationId xmlns:a16="http://schemas.microsoft.com/office/drawing/2014/main" id="{F9BDC7CA-B0F4-48E5-EC54-819EAFC686FB}"/>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309" name="Group 1308">
              <a:extLst>
                <a:ext uri="{FF2B5EF4-FFF2-40B4-BE49-F238E27FC236}">
                  <a16:creationId xmlns:a16="http://schemas.microsoft.com/office/drawing/2014/main" id="{EC59A8B2-E671-7BB9-BBFF-4395E8326B31}"/>
                </a:ext>
              </a:extLst>
            </p:cNvPr>
            <p:cNvGrpSpPr/>
            <p:nvPr/>
          </p:nvGrpSpPr>
          <p:grpSpPr>
            <a:xfrm rot="5400000">
              <a:off x="5825656" y="899309"/>
              <a:ext cx="0" cy="250487"/>
              <a:chOff x="2792896" y="2283163"/>
              <a:chExt cx="0" cy="250487"/>
            </a:xfrm>
          </p:grpSpPr>
          <p:cxnSp>
            <p:nvCxnSpPr>
              <p:cNvPr id="1310" name="Straight Connector 1309">
                <a:extLst>
                  <a:ext uri="{FF2B5EF4-FFF2-40B4-BE49-F238E27FC236}">
                    <a16:creationId xmlns:a16="http://schemas.microsoft.com/office/drawing/2014/main" id="{31220FBA-6E83-1222-8942-849F86C6D77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1" name="Straight Connector 1310">
                <a:extLst>
                  <a:ext uri="{FF2B5EF4-FFF2-40B4-BE49-F238E27FC236}">
                    <a16:creationId xmlns:a16="http://schemas.microsoft.com/office/drawing/2014/main" id="{612F7054-AF04-4C27-BDF8-5B88480004AF}"/>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312" name="Straight Connector 1311">
                <a:extLst>
                  <a:ext uri="{FF2B5EF4-FFF2-40B4-BE49-F238E27FC236}">
                    <a16:creationId xmlns:a16="http://schemas.microsoft.com/office/drawing/2014/main" id="{1E7ED099-F843-58B7-7961-55D46B9EB05B}"/>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313" name="Group 1312">
              <a:extLst>
                <a:ext uri="{FF2B5EF4-FFF2-40B4-BE49-F238E27FC236}">
                  <a16:creationId xmlns:a16="http://schemas.microsoft.com/office/drawing/2014/main" id="{F0A83B95-8998-8BE2-80FA-CB97009411A1}"/>
                </a:ext>
              </a:extLst>
            </p:cNvPr>
            <p:cNvGrpSpPr/>
            <p:nvPr/>
          </p:nvGrpSpPr>
          <p:grpSpPr>
            <a:xfrm rot="5400000">
              <a:off x="5818036" y="737384"/>
              <a:ext cx="0" cy="250487"/>
              <a:chOff x="2792896" y="2283163"/>
              <a:chExt cx="0" cy="250487"/>
            </a:xfrm>
          </p:grpSpPr>
          <p:cxnSp>
            <p:nvCxnSpPr>
              <p:cNvPr id="1314" name="Straight Connector 1313">
                <a:extLst>
                  <a:ext uri="{FF2B5EF4-FFF2-40B4-BE49-F238E27FC236}">
                    <a16:creationId xmlns:a16="http://schemas.microsoft.com/office/drawing/2014/main" id="{F8BD468A-5A36-D664-EDDA-20153B3D5BC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5" name="Straight Connector 1314">
                <a:extLst>
                  <a:ext uri="{FF2B5EF4-FFF2-40B4-BE49-F238E27FC236}">
                    <a16:creationId xmlns:a16="http://schemas.microsoft.com/office/drawing/2014/main" id="{16C4B576-C192-9060-DF64-021DC8DB53FD}"/>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316" name="Straight Connector 1315">
                <a:extLst>
                  <a:ext uri="{FF2B5EF4-FFF2-40B4-BE49-F238E27FC236}">
                    <a16:creationId xmlns:a16="http://schemas.microsoft.com/office/drawing/2014/main" id="{4993F917-2C0B-A104-309A-836949DA2F6C}"/>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317" name="Group 1316">
              <a:extLst>
                <a:ext uri="{FF2B5EF4-FFF2-40B4-BE49-F238E27FC236}">
                  <a16:creationId xmlns:a16="http://schemas.microsoft.com/office/drawing/2014/main" id="{14B3AEDD-5536-BF5E-A88E-ED9003602C48}"/>
                </a:ext>
              </a:extLst>
            </p:cNvPr>
            <p:cNvGrpSpPr/>
            <p:nvPr/>
          </p:nvGrpSpPr>
          <p:grpSpPr>
            <a:xfrm rot="5400000">
              <a:off x="5818036" y="588795"/>
              <a:ext cx="0" cy="250487"/>
              <a:chOff x="2792896" y="2283163"/>
              <a:chExt cx="0" cy="250487"/>
            </a:xfrm>
          </p:grpSpPr>
          <p:cxnSp>
            <p:nvCxnSpPr>
              <p:cNvPr id="1318" name="Straight Connector 1317">
                <a:extLst>
                  <a:ext uri="{FF2B5EF4-FFF2-40B4-BE49-F238E27FC236}">
                    <a16:creationId xmlns:a16="http://schemas.microsoft.com/office/drawing/2014/main" id="{444958F3-920F-5B3D-0EF8-895CB6A5A46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9" name="Straight Connector 1318">
                <a:extLst>
                  <a:ext uri="{FF2B5EF4-FFF2-40B4-BE49-F238E27FC236}">
                    <a16:creationId xmlns:a16="http://schemas.microsoft.com/office/drawing/2014/main" id="{F8137D8E-B496-78C2-2C6D-276F73854BE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320" name="Straight Connector 1319">
                <a:extLst>
                  <a:ext uri="{FF2B5EF4-FFF2-40B4-BE49-F238E27FC236}">
                    <a16:creationId xmlns:a16="http://schemas.microsoft.com/office/drawing/2014/main" id="{BFC30792-E4C6-75BD-E348-50AE9EA0ABE0}"/>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321" name="Group 1320">
              <a:extLst>
                <a:ext uri="{FF2B5EF4-FFF2-40B4-BE49-F238E27FC236}">
                  <a16:creationId xmlns:a16="http://schemas.microsoft.com/office/drawing/2014/main" id="{125E86DB-A0A9-D624-A44F-2588D3917F92}"/>
                </a:ext>
              </a:extLst>
            </p:cNvPr>
            <p:cNvGrpSpPr/>
            <p:nvPr/>
          </p:nvGrpSpPr>
          <p:grpSpPr>
            <a:xfrm rot="5400000">
              <a:off x="5787556" y="463063"/>
              <a:ext cx="45719" cy="250487"/>
              <a:chOff x="2792896" y="2283163"/>
              <a:chExt cx="0" cy="250487"/>
            </a:xfrm>
          </p:grpSpPr>
          <p:cxnSp>
            <p:nvCxnSpPr>
              <p:cNvPr id="1322" name="Straight Connector 1321">
                <a:extLst>
                  <a:ext uri="{FF2B5EF4-FFF2-40B4-BE49-F238E27FC236}">
                    <a16:creationId xmlns:a16="http://schemas.microsoft.com/office/drawing/2014/main" id="{4A9C58B1-2A93-0D21-A9E1-0F71213B55C8}"/>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3" name="Straight Connector 1322">
                <a:extLst>
                  <a:ext uri="{FF2B5EF4-FFF2-40B4-BE49-F238E27FC236}">
                    <a16:creationId xmlns:a16="http://schemas.microsoft.com/office/drawing/2014/main" id="{41C490A6-E591-01F7-C8AB-F37FC69FF8C5}"/>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324" name="Straight Connector 1323">
                <a:extLst>
                  <a:ext uri="{FF2B5EF4-FFF2-40B4-BE49-F238E27FC236}">
                    <a16:creationId xmlns:a16="http://schemas.microsoft.com/office/drawing/2014/main" id="{2AAC7558-E880-8490-5912-CFE9BC63763A}"/>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325" name="Group 1324">
              <a:extLst>
                <a:ext uri="{FF2B5EF4-FFF2-40B4-BE49-F238E27FC236}">
                  <a16:creationId xmlns:a16="http://schemas.microsoft.com/office/drawing/2014/main" id="{B2394992-9893-2002-76B6-EBABC8089BC6}"/>
                </a:ext>
              </a:extLst>
            </p:cNvPr>
            <p:cNvGrpSpPr/>
            <p:nvPr/>
          </p:nvGrpSpPr>
          <p:grpSpPr>
            <a:xfrm rot="5400000">
              <a:off x="5816131" y="308760"/>
              <a:ext cx="0" cy="250487"/>
              <a:chOff x="2792896" y="2283163"/>
              <a:chExt cx="0" cy="250487"/>
            </a:xfrm>
          </p:grpSpPr>
          <p:cxnSp>
            <p:nvCxnSpPr>
              <p:cNvPr id="1326" name="Straight Connector 1325">
                <a:extLst>
                  <a:ext uri="{FF2B5EF4-FFF2-40B4-BE49-F238E27FC236}">
                    <a16:creationId xmlns:a16="http://schemas.microsoft.com/office/drawing/2014/main" id="{E92050EC-505A-5AF1-2508-D4AB21BF93C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27" name="Straight Connector 1326">
                <a:extLst>
                  <a:ext uri="{FF2B5EF4-FFF2-40B4-BE49-F238E27FC236}">
                    <a16:creationId xmlns:a16="http://schemas.microsoft.com/office/drawing/2014/main" id="{9AE8DA4D-9888-F5B5-7944-F4DAB6C6C5B6}"/>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328" name="Straight Connector 1327">
                <a:extLst>
                  <a:ext uri="{FF2B5EF4-FFF2-40B4-BE49-F238E27FC236}">
                    <a16:creationId xmlns:a16="http://schemas.microsoft.com/office/drawing/2014/main" id="{F5B128B8-093A-7455-FD76-DA84A6BF5764}"/>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28" name="Group 1427">
              <a:extLst>
                <a:ext uri="{FF2B5EF4-FFF2-40B4-BE49-F238E27FC236}">
                  <a16:creationId xmlns:a16="http://schemas.microsoft.com/office/drawing/2014/main" id="{323E94FC-2676-F265-0829-E1B7A69C4E39}"/>
                </a:ext>
              </a:extLst>
            </p:cNvPr>
            <p:cNvGrpSpPr/>
            <p:nvPr/>
          </p:nvGrpSpPr>
          <p:grpSpPr>
            <a:xfrm rot="5400000">
              <a:off x="5811649" y="2105735"/>
              <a:ext cx="0" cy="250487"/>
              <a:chOff x="2792896" y="2283163"/>
              <a:chExt cx="0" cy="250487"/>
            </a:xfrm>
          </p:grpSpPr>
          <p:cxnSp>
            <p:nvCxnSpPr>
              <p:cNvPr id="1429" name="Straight Connector 1428">
                <a:extLst>
                  <a:ext uri="{FF2B5EF4-FFF2-40B4-BE49-F238E27FC236}">
                    <a16:creationId xmlns:a16="http://schemas.microsoft.com/office/drawing/2014/main" id="{504F719C-169A-5F14-4973-282D79C44D85}"/>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0" name="Straight Connector 1429">
                <a:extLst>
                  <a:ext uri="{FF2B5EF4-FFF2-40B4-BE49-F238E27FC236}">
                    <a16:creationId xmlns:a16="http://schemas.microsoft.com/office/drawing/2014/main" id="{A7A66835-FC76-C7AB-2745-58ACDD0CA89A}"/>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31" name="Straight Connector 1430">
                <a:extLst>
                  <a:ext uri="{FF2B5EF4-FFF2-40B4-BE49-F238E27FC236}">
                    <a16:creationId xmlns:a16="http://schemas.microsoft.com/office/drawing/2014/main" id="{76B25447-8046-3B6D-82F8-EE2C8FF0E965}"/>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32" name="Group 1431">
              <a:extLst>
                <a:ext uri="{FF2B5EF4-FFF2-40B4-BE49-F238E27FC236}">
                  <a16:creationId xmlns:a16="http://schemas.microsoft.com/office/drawing/2014/main" id="{00087787-57E3-E345-317B-69ED8BDA56CF}"/>
                </a:ext>
              </a:extLst>
            </p:cNvPr>
            <p:cNvGrpSpPr/>
            <p:nvPr/>
          </p:nvGrpSpPr>
          <p:grpSpPr>
            <a:xfrm rot="5400000">
              <a:off x="5821174" y="1957146"/>
              <a:ext cx="0" cy="250487"/>
              <a:chOff x="2792896" y="2283163"/>
              <a:chExt cx="0" cy="250487"/>
            </a:xfrm>
          </p:grpSpPr>
          <p:cxnSp>
            <p:nvCxnSpPr>
              <p:cNvPr id="1433" name="Straight Connector 1432">
                <a:extLst>
                  <a:ext uri="{FF2B5EF4-FFF2-40B4-BE49-F238E27FC236}">
                    <a16:creationId xmlns:a16="http://schemas.microsoft.com/office/drawing/2014/main" id="{5A3EE5BC-9D86-112D-500C-F321D03CE2A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4" name="Straight Connector 1433">
                <a:extLst>
                  <a:ext uri="{FF2B5EF4-FFF2-40B4-BE49-F238E27FC236}">
                    <a16:creationId xmlns:a16="http://schemas.microsoft.com/office/drawing/2014/main" id="{0600FAA0-72ED-904C-9FF3-4125729ABAF1}"/>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35" name="Straight Connector 1434">
                <a:extLst>
                  <a:ext uri="{FF2B5EF4-FFF2-40B4-BE49-F238E27FC236}">
                    <a16:creationId xmlns:a16="http://schemas.microsoft.com/office/drawing/2014/main" id="{5A36A9F9-3ACF-91C4-32DB-E99FDD99A154}"/>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36" name="Group 1435">
              <a:extLst>
                <a:ext uri="{FF2B5EF4-FFF2-40B4-BE49-F238E27FC236}">
                  <a16:creationId xmlns:a16="http://schemas.microsoft.com/office/drawing/2014/main" id="{7C78B1B8-B96D-3F57-2B4C-6C628334B497}"/>
                </a:ext>
              </a:extLst>
            </p:cNvPr>
            <p:cNvGrpSpPr/>
            <p:nvPr/>
          </p:nvGrpSpPr>
          <p:grpSpPr>
            <a:xfrm rot="5400000">
              <a:off x="5813554" y="1795221"/>
              <a:ext cx="0" cy="250487"/>
              <a:chOff x="2792896" y="2283163"/>
              <a:chExt cx="0" cy="250487"/>
            </a:xfrm>
          </p:grpSpPr>
          <p:cxnSp>
            <p:nvCxnSpPr>
              <p:cNvPr id="1437" name="Straight Connector 1436">
                <a:extLst>
                  <a:ext uri="{FF2B5EF4-FFF2-40B4-BE49-F238E27FC236}">
                    <a16:creationId xmlns:a16="http://schemas.microsoft.com/office/drawing/2014/main" id="{C9887366-DB92-5975-6484-A776D6EE5D8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8" name="Straight Connector 1437">
                <a:extLst>
                  <a:ext uri="{FF2B5EF4-FFF2-40B4-BE49-F238E27FC236}">
                    <a16:creationId xmlns:a16="http://schemas.microsoft.com/office/drawing/2014/main" id="{E73E470A-E6F0-B84E-85AC-7C7EA977F8CE}"/>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39" name="Straight Connector 1438">
                <a:extLst>
                  <a:ext uri="{FF2B5EF4-FFF2-40B4-BE49-F238E27FC236}">
                    <a16:creationId xmlns:a16="http://schemas.microsoft.com/office/drawing/2014/main" id="{EAFFC4AE-AA82-9B89-F7E7-D4DA25F482AF}"/>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40" name="Group 1439">
              <a:extLst>
                <a:ext uri="{FF2B5EF4-FFF2-40B4-BE49-F238E27FC236}">
                  <a16:creationId xmlns:a16="http://schemas.microsoft.com/office/drawing/2014/main" id="{65699434-6F23-A749-DF26-106456C32E05}"/>
                </a:ext>
              </a:extLst>
            </p:cNvPr>
            <p:cNvGrpSpPr/>
            <p:nvPr/>
          </p:nvGrpSpPr>
          <p:grpSpPr>
            <a:xfrm rot="5400000">
              <a:off x="5813554" y="1646632"/>
              <a:ext cx="0" cy="250487"/>
              <a:chOff x="2792896" y="2283163"/>
              <a:chExt cx="0" cy="250487"/>
            </a:xfrm>
          </p:grpSpPr>
          <p:cxnSp>
            <p:nvCxnSpPr>
              <p:cNvPr id="1441" name="Straight Connector 1440">
                <a:extLst>
                  <a:ext uri="{FF2B5EF4-FFF2-40B4-BE49-F238E27FC236}">
                    <a16:creationId xmlns:a16="http://schemas.microsoft.com/office/drawing/2014/main" id="{928C1942-87C5-8766-7F91-C47E5F3288A5}"/>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2" name="Straight Connector 1441">
                <a:extLst>
                  <a:ext uri="{FF2B5EF4-FFF2-40B4-BE49-F238E27FC236}">
                    <a16:creationId xmlns:a16="http://schemas.microsoft.com/office/drawing/2014/main" id="{074A38C3-779C-B09D-7437-FD6806B940E7}"/>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43" name="Straight Connector 1442">
                <a:extLst>
                  <a:ext uri="{FF2B5EF4-FFF2-40B4-BE49-F238E27FC236}">
                    <a16:creationId xmlns:a16="http://schemas.microsoft.com/office/drawing/2014/main" id="{51C74F2B-7CFD-717C-6110-922127A03D3C}"/>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44" name="Group 1443">
              <a:extLst>
                <a:ext uri="{FF2B5EF4-FFF2-40B4-BE49-F238E27FC236}">
                  <a16:creationId xmlns:a16="http://schemas.microsoft.com/office/drawing/2014/main" id="{3A92306A-0F0B-3635-6293-1C5FB54CAE66}"/>
                </a:ext>
              </a:extLst>
            </p:cNvPr>
            <p:cNvGrpSpPr/>
            <p:nvPr/>
          </p:nvGrpSpPr>
          <p:grpSpPr>
            <a:xfrm rot="5400000">
              <a:off x="5783074" y="1520900"/>
              <a:ext cx="45719" cy="250487"/>
              <a:chOff x="2792896" y="2283163"/>
              <a:chExt cx="0" cy="250487"/>
            </a:xfrm>
          </p:grpSpPr>
          <p:cxnSp>
            <p:nvCxnSpPr>
              <p:cNvPr id="1445" name="Straight Connector 1444">
                <a:extLst>
                  <a:ext uri="{FF2B5EF4-FFF2-40B4-BE49-F238E27FC236}">
                    <a16:creationId xmlns:a16="http://schemas.microsoft.com/office/drawing/2014/main" id="{97423632-12A0-9468-12F3-A1C249093DD0}"/>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46" name="Straight Connector 1445">
                <a:extLst>
                  <a:ext uri="{FF2B5EF4-FFF2-40B4-BE49-F238E27FC236}">
                    <a16:creationId xmlns:a16="http://schemas.microsoft.com/office/drawing/2014/main" id="{A3192763-9745-7892-17C1-83ADFD2EDD58}"/>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47" name="Straight Connector 1446">
                <a:extLst>
                  <a:ext uri="{FF2B5EF4-FFF2-40B4-BE49-F238E27FC236}">
                    <a16:creationId xmlns:a16="http://schemas.microsoft.com/office/drawing/2014/main" id="{A7D92521-6CB7-B3EF-C38C-2062CEFB9971}"/>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48" name="Group 1447">
              <a:extLst>
                <a:ext uri="{FF2B5EF4-FFF2-40B4-BE49-F238E27FC236}">
                  <a16:creationId xmlns:a16="http://schemas.microsoft.com/office/drawing/2014/main" id="{FEECD85E-2AE3-D020-8E2F-079FB42FE462}"/>
                </a:ext>
              </a:extLst>
            </p:cNvPr>
            <p:cNvGrpSpPr/>
            <p:nvPr/>
          </p:nvGrpSpPr>
          <p:grpSpPr>
            <a:xfrm rot="5400000">
              <a:off x="5811649" y="1366597"/>
              <a:ext cx="0" cy="250487"/>
              <a:chOff x="2792896" y="2283163"/>
              <a:chExt cx="0" cy="250487"/>
            </a:xfrm>
          </p:grpSpPr>
          <p:cxnSp>
            <p:nvCxnSpPr>
              <p:cNvPr id="1449" name="Straight Connector 1448">
                <a:extLst>
                  <a:ext uri="{FF2B5EF4-FFF2-40B4-BE49-F238E27FC236}">
                    <a16:creationId xmlns:a16="http://schemas.microsoft.com/office/drawing/2014/main" id="{86F66214-AA95-A9C2-E430-9DCAF7DBC6BB}"/>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0" name="Straight Connector 1449">
                <a:extLst>
                  <a:ext uri="{FF2B5EF4-FFF2-40B4-BE49-F238E27FC236}">
                    <a16:creationId xmlns:a16="http://schemas.microsoft.com/office/drawing/2014/main" id="{AD687605-DC2E-8BD0-23A1-D3422710565F}"/>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51" name="Straight Connector 1450">
                <a:extLst>
                  <a:ext uri="{FF2B5EF4-FFF2-40B4-BE49-F238E27FC236}">
                    <a16:creationId xmlns:a16="http://schemas.microsoft.com/office/drawing/2014/main" id="{9DC25E01-0C07-F86B-BDCE-71AD5D95D18A}"/>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52" name="Group 1451">
              <a:extLst>
                <a:ext uri="{FF2B5EF4-FFF2-40B4-BE49-F238E27FC236}">
                  <a16:creationId xmlns:a16="http://schemas.microsoft.com/office/drawing/2014/main" id="{FD96F1CA-56FE-E0D3-0F0B-F52CBE0A73A1}"/>
                </a:ext>
              </a:extLst>
            </p:cNvPr>
            <p:cNvGrpSpPr/>
            <p:nvPr/>
          </p:nvGrpSpPr>
          <p:grpSpPr>
            <a:xfrm rot="5400000">
              <a:off x="5820613" y="3199428"/>
              <a:ext cx="0" cy="250487"/>
              <a:chOff x="2792896" y="2283163"/>
              <a:chExt cx="0" cy="250487"/>
            </a:xfrm>
          </p:grpSpPr>
          <p:cxnSp>
            <p:nvCxnSpPr>
              <p:cNvPr id="1453" name="Straight Connector 1452">
                <a:extLst>
                  <a:ext uri="{FF2B5EF4-FFF2-40B4-BE49-F238E27FC236}">
                    <a16:creationId xmlns:a16="http://schemas.microsoft.com/office/drawing/2014/main" id="{BD998EE7-DBA4-62EF-B77A-EE314F0C76E5}"/>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4" name="Straight Connector 1453">
                <a:extLst>
                  <a:ext uri="{FF2B5EF4-FFF2-40B4-BE49-F238E27FC236}">
                    <a16:creationId xmlns:a16="http://schemas.microsoft.com/office/drawing/2014/main" id="{EE9FBA2E-8248-30EB-6833-2B1A84C222A1}"/>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55" name="Straight Connector 1454">
                <a:extLst>
                  <a:ext uri="{FF2B5EF4-FFF2-40B4-BE49-F238E27FC236}">
                    <a16:creationId xmlns:a16="http://schemas.microsoft.com/office/drawing/2014/main" id="{46D7F592-1780-A4F5-9841-B040FECF1B42}"/>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56" name="Group 1455">
              <a:extLst>
                <a:ext uri="{FF2B5EF4-FFF2-40B4-BE49-F238E27FC236}">
                  <a16:creationId xmlns:a16="http://schemas.microsoft.com/office/drawing/2014/main" id="{8D673AFB-9B3A-EA06-A44C-251F646AFBCD}"/>
                </a:ext>
              </a:extLst>
            </p:cNvPr>
            <p:cNvGrpSpPr/>
            <p:nvPr/>
          </p:nvGrpSpPr>
          <p:grpSpPr>
            <a:xfrm rot="5400000">
              <a:off x="5830138" y="3050839"/>
              <a:ext cx="0" cy="250487"/>
              <a:chOff x="2792896" y="2283163"/>
              <a:chExt cx="0" cy="250487"/>
            </a:xfrm>
          </p:grpSpPr>
          <p:cxnSp>
            <p:nvCxnSpPr>
              <p:cNvPr id="1457" name="Straight Connector 1456">
                <a:extLst>
                  <a:ext uri="{FF2B5EF4-FFF2-40B4-BE49-F238E27FC236}">
                    <a16:creationId xmlns:a16="http://schemas.microsoft.com/office/drawing/2014/main" id="{3E4ED3F3-C103-8A34-5334-B7A3EE90EBA6}"/>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8" name="Straight Connector 1457">
                <a:extLst>
                  <a:ext uri="{FF2B5EF4-FFF2-40B4-BE49-F238E27FC236}">
                    <a16:creationId xmlns:a16="http://schemas.microsoft.com/office/drawing/2014/main" id="{C9C61EBD-DFC9-7C5A-D55E-F8A86998889D}"/>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59" name="Straight Connector 1458">
                <a:extLst>
                  <a:ext uri="{FF2B5EF4-FFF2-40B4-BE49-F238E27FC236}">
                    <a16:creationId xmlns:a16="http://schemas.microsoft.com/office/drawing/2014/main" id="{39ECDA32-0DA2-B4F8-0FD4-98A3444680DD}"/>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60" name="Group 1459">
              <a:extLst>
                <a:ext uri="{FF2B5EF4-FFF2-40B4-BE49-F238E27FC236}">
                  <a16:creationId xmlns:a16="http://schemas.microsoft.com/office/drawing/2014/main" id="{12B59B21-7625-D1B4-81F1-DC6B48865199}"/>
                </a:ext>
              </a:extLst>
            </p:cNvPr>
            <p:cNvGrpSpPr/>
            <p:nvPr/>
          </p:nvGrpSpPr>
          <p:grpSpPr>
            <a:xfrm rot="5400000">
              <a:off x="5822518" y="2888914"/>
              <a:ext cx="0" cy="250487"/>
              <a:chOff x="2792896" y="2283163"/>
              <a:chExt cx="0" cy="250487"/>
            </a:xfrm>
          </p:grpSpPr>
          <p:cxnSp>
            <p:nvCxnSpPr>
              <p:cNvPr id="1461" name="Straight Connector 1460">
                <a:extLst>
                  <a:ext uri="{FF2B5EF4-FFF2-40B4-BE49-F238E27FC236}">
                    <a16:creationId xmlns:a16="http://schemas.microsoft.com/office/drawing/2014/main" id="{701F7813-F448-AFAB-C8C1-3D5715F990D9}"/>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2" name="Straight Connector 1461">
                <a:extLst>
                  <a:ext uri="{FF2B5EF4-FFF2-40B4-BE49-F238E27FC236}">
                    <a16:creationId xmlns:a16="http://schemas.microsoft.com/office/drawing/2014/main" id="{93DB2298-EF80-4EB7-B1BB-D8E9DE26D782}"/>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63" name="Straight Connector 1462">
                <a:extLst>
                  <a:ext uri="{FF2B5EF4-FFF2-40B4-BE49-F238E27FC236}">
                    <a16:creationId xmlns:a16="http://schemas.microsoft.com/office/drawing/2014/main" id="{793B1B08-0F70-262C-76BE-C85A7193AD50}"/>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64" name="Group 1463">
              <a:extLst>
                <a:ext uri="{FF2B5EF4-FFF2-40B4-BE49-F238E27FC236}">
                  <a16:creationId xmlns:a16="http://schemas.microsoft.com/office/drawing/2014/main" id="{A0FC47DE-6131-CE6B-CCEB-D54E15C798D8}"/>
                </a:ext>
              </a:extLst>
            </p:cNvPr>
            <p:cNvGrpSpPr/>
            <p:nvPr/>
          </p:nvGrpSpPr>
          <p:grpSpPr>
            <a:xfrm rot="5400000">
              <a:off x="5822518" y="2740325"/>
              <a:ext cx="0" cy="250487"/>
              <a:chOff x="2792896" y="2283163"/>
              <a:chExt cx="0" cy="250487"/>
            </a:xfrm>
          </p:grpSpPr>
          <p:cxnSp>
            <p:nvCxnSpPr>
              <p:cNvPr id="1465" name="Straight Connector 1464">
                <a:extLst>
                  <a:ext uri="{FF2B5EF4-FFF2-40B4-BE49-F238E27FC236}">
                    <a16:creationId xmlns:a16="http://schemas.microsoft.com/office/drawing/2014/main" id="{BF45983A-2C7C-BB53-89B1-DD1A105EA9B0}"/>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66" name="Straight Connector 1465">
                <a:extLst>
                  <a:ext uri="{FF2B5EF4-FFF2-40B4-BE49-F238E27FC236}">
                    <a16:creationId xmlns:a16="http://schemas.microsoft.com/office/drawing/2014/main" id="{B18E4E42-2C68-306E-FA36-5D1FA0151E5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67" name="Straight Connector 1466">
                <a:extLst>
                  <a:ext uri="{FF2B5EF4-FFF2-40B4-BE49-F238E27FC236}">
                    <a16:creationId xmlns:a16="http://schemas.microsoft.com/office/drawing/2014/main" id="{04CEE2B0-B1FD-2B14-E522-8561925D1698}"/>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68" name="Group 1467">
              <a:extLst>
                <a:ext uri="{FF2B5EF4-FFF2-40B4-BE49-F238E27FC236}">
                  <a16:creationId xmlns:a16="http://schemas.microsoft.com/office/drawing/2014/main" id="{FB490EF6-8618-0F51-AD22-4A3998EAE591}"/>
                </a:ext>
              </a:extLst>
            </p:cNvPr>
            <p:cNvGrpSpPr/>
            <p:nvPr/>
          </p:nvGrpSpPr>
          <p:grpSpPr>
            <a:xfrm rot="5400000">
              <a:off x="5792038" y="2614593"/>
              <a:ext cx="45719" cy="250487"/>
              <a:chOff x="2792896" y="2283163"/>
              <a:chExt cx="0" cy="250487"/>
            </a:xfrm>
          </p:grpSpPr>
          <p:cxnSp>
            <p:nvCxnSpPr>
              <p:cNvPr id="1469" name="Straight Connector 1468">
                <a:extLst>
                  <a:ext uri="{FF2B5EF4-FFF2-40B4-BE49-F238E27FC236}">
                    <a16:creationId xmlns:a16="http://schemas.microsoft.com/office/drawing/2014/main" id="{5651EC92-2DFC-9102-B305-5665D5070E8E}"/>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70" name="Straight Connector 1469">
                <a:extLst>
                  <a:ext uri="{FF2B5EF4-FFF2-40B4-BE49-F238E27FC236}">
                    <a16:creationId xmlns:a16="http://schemas.microsoft.com/office/drawing/2014/main" id="{932C009B-05DA-4A39-066D-130216C3E889}"/>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71" name="Straight Connector 1470">
                <a:extLst>
                  <a:ext uri="{FF2B5EF4-FFF2-40B4-BE49-F238E27FC236}">
                    <a16:creationId xmlns:a16="http://schemas.microsoft.com/office/drawing/2014/main" id="{E2869406-057F-CF08-80B1-D55314FBE2D3}"/>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72" name="Group 1471">
              <a:extLst>
                <a:ext uri="{FF2B5EF4-FFF2-40B4-BE49-F238E27FC236}">
                  <a16:creationId xmlns:a16="http://schemas.microsoft.com/office/drawing/2014/main" id="{3920D572-E22B-9359-F4CB-4986DC8280ED}"/>
                </a:ext>
              </a:extLst>
            </p:cNvPr>
            <p:cNvGrpSpPr/>
            <p:nvPr/>
          </p:nvGrpSpPr>
          <p:grpSpPr>
            <a:xfrm rot="5400000">
              <a:off x="5820613" y="2460290"/>
              <a:ext cx="0" cy="250487"/>
              <a:chOff x="2792896" y="2283163"/>
              <a:chExt cx="0" cy="250487"/>
            </a:xfrm>
          </p:grpSpPr>
          <p:cxnSp>
            <p:nvCxnSpPr>
              <p:cNvPr id="1473" name="Straight Connector 1472">
                <a:extLst>
                  <a:ext uri="{FF2B5EF4-FFF2-40B4-BE49-F238E27FC236}">
                    <a16:creationId xmlns:a16="http://schemas.microsoft.com/office/drawing/2014/main" id="{9482CB9A-5A27-AD82-4334-AFA8FC6F3101}"/>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74" name="Straight Connector 1473">
                <a:extLst>
                  <a:ext uri="{FF2B5EF4-FFF2-40B4-BE49-F238E27FC236}">
                    <a16:creationId xmlns:a16="http://schemas.microsoft.com/office/drawing/2014/main" id="{370D9440-BEE7-7A42-AE56-9EB1F8C597AC}"/>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75" name="Straight Connector 1474">
                <a:extLst>
                  <a:ext uri="{FF2B5EF4-FFF2-40B4-BE49-F238E27FC236}">
                    <a16:creationId xmlns:a16="http://schemas.microsoft.com/office/drawing/2014/main" id="{A7513675-7FE4-F232-52AE-B6F026DFA666}"/>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76" name="Group 1475">
              <a:extLst>
                <a:ext uri="{FF2B5EF4-FFF2-40B4-BE49-F238E27FC236}">
                  <a16:creationId xmlns:a16="http://schemas.microsoft.com/office/drawing/2014/main" id="{F4B89700-3BEC-CBA4-D3AC-FFE6B92B9D69}"/>
                </a:ext>
              </a:extLst>
            </p:cNvPr>
            <p:cNvGrpSpPr/>
            <p:nvPr/>
          </p:nvGrpSpPr>
          <p:grpSpPr>
            <a:xfrm rot="5400000">
              <a:off x="5811649" y="4284158"/>
              <a:ext cx="0" cy="250487"/>
              <a:chOff x="2792896" y="2283163"/>
              <a:chExt cx="0" cy="250487"/>
            </a:xfrm>
          </p:grpSpPr>
          <p:cxnSp>
            <p:nvCxnSpPr>
              <p:cNvPr id="1477" name="Straight Connector 1476">
                <a:extLst>
                  <a:ext uri="{FF2B5EF4-FFF2-40B4-BE49-F238E27FC236}">
                    <a16:creationId xmlns:a16="http://schemas.microsoft.com/office/drawing/2014/main" id="{CBDD2753-6AC3-82F1-89BC-18124868E3B4}"/>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78" name="Straight Connector 1477">
                <a:extLst>
                  <a:ext uri="{FF2B5EF4-FFF2-40B4-BE49-F238E27FC236}">
                    <a16:creationId xmlns:a16="http://schemas.microsoft.com/office/drawing/2014/main" id="{F9A58FF6-AD4D-BCB3-9DAD-95A8CA236E70}"/>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79" name="Straight Connector 1478">
                <a:extLst>
                  <a:ext uri="{FF2B5EF4-FFF2-40B4-BE49-F238E27FC236}">
                    <a16:creationId xmlns:a16="http://schemas.microsoft.com/office/drawing/2014/main" id="{771ADF73-09BE-D0AD-8DB4-8F5093BB154A}"/>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80" name="Group 1479">
              <a:extLst>
                <a:ext uri="{FF2B5EF4-FFF2-40B4-BE49-F238E27FC236}">
                  <a16:creationId xmlns:a16="http://schemas.microsoft.com/office/drawing/2014/main" id="{03B0A368-8C9A-6349-125E-892D109AEEEC}"/>
                </a:ext>
              </a:extLst>
            </p:cNvPr>
            <p:cNvGrpSpPr/>
            <p:nvPr/>
          </p:nvGrpSpPr>
          <p:grpSpPr>
            <a:xfrm rot="5400000">
              <a:off x="5821174" y="4135569"/>
              <a:ext cx="0" cy="250487"/>
              <a:chOff x="2792896" y="2283163"/>
              <a:chExt cx="0" cy="250487"/>
            </a:xfrm>
          </p:grpSpPr>
          <p:cxnSp>
            <p:nvCxnSpPr>
              <p:cNvPr id="1481" name="Straight Connector 1480">
                <a:extLst>
                  <a:ext uri="{FF2B5EF4-FFF2-40B4-BE49-F238E27FC236}">
                    <a16:creationId xmlns:a16="http://schemas.microsoft.com/office/drawing/2014/main" id="{368848E8-F5CF-4258-8DDC-DFFFF0F5FB5F}"/>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82" name="Straight Connector 1481">
                <a:extLst>
                  <a:ext uri="{FF2B5EF4-FFF2-40B4-BE49-F238E27FC236}">
                    <a16:creationId xmlns:a16="http://schemas.microsoft.com/office/drawing/2014/main" id="{C3A83440-3F73-FBCD-FA04-48533C6AD5E4}"/>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83" name="Straight Connector 1482">
                <a:extLst>
                  <a:ext uri="{FF2B5EF4-FFF2-40B4-BE49-F238E27FC236}">
                    <a16:creationId xmlns:a16="http://schemas.microsoft.com/office/drawing/2014/main" id="{033746B8-1218-8577-4B3B-94CEE35C4355}"/>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84" name="Group 1483">
              <a:extLst>
                <a:ext uri="{FF2B5EF4-FFF2-40B4-BE49-F238E27FC236}">
                  <a16:creationId xmlns:a16="http://schemas.microsoft.com/office/drawing/2014/main" id="{A92B9AF6-8817-07F7-0E6D-7D1E053ABE99}"/>
                </a:ext>
              </a:extLst>
            </p:cNvPr>
            <p:cNvGrpSpPr/>
            <p:nvPr/>
          </p:nvGrpSpPr>
          <p:grpSpPr>
            <a:xfrm rot="5400000">
              <a:off x="5813554" y="3973644"/>
              <a:ext cx="0" cy="250487"/>
              <a:chOff x="2792896" y="2283163"/>
              <a:chExt cx="0" cy="250487"/>
            </a:xfrm>
          </p:grpSpPr>
          <p:cxnSp>
            <p:nvCxnSpPr>
              <p:cNvPr id="1485" name="Straight Connector 1484">
                <a:extLst>
                  <a:ext uri="{FF2B5EF4-FFF2-40B4-BE49-F238E27FC236}">
                    <a16:creationId xmlns:a16="http://schemas.microsoft.com/office/drawing/2014/main" id="{47712297-C1CE-D83C-E4DE-40614C8BF6D2}"/>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86" name="Straight Connector 1485">
                <a:extLst>
                  <a:ext uri="{FF2B5EF4-FFF2-40B4-BE49-F238E27FC236}">
                    <a16:creationId xmlns:a16="http://schemas.microsoft.com/office/drawing/2014/main" id="{858B9155-B0A1-0BB0-72F0-347F329DB405}"/>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87" name="Straight Connector 1486">
                <a:extLst>
                  <a:ext uri="{FF2B5EF4-FFF2-40B4-BE49-F238E27FC236}">
                    <a16:creationId xmlns:a16="http://schemas.microsoft.com/office/drawing/2014/main" id="{CDE854A3-78BC-AA1A-C606-C71398F51098}"/>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88" name="Group 1487">
              <a:extLst>
                <a:ext uri="{FF2B5EF4-FFF2-40B4-BE49-F238E27FC236}">
                  <a16:creationId xmlns:a16="http://schemas.microsoft.com/office/drawing/2014/main" id="{8508C9D5-0F80-9AFF-28DF-1E516CE8AA1F}"/>
                </a:ext>
              </a:extLst>
            </p:cNvPr>
            <p:cNvGrpSpPr/>
            <p:nvPr/>
          </p:nvGrpSpPr>
          <p:grpSpPr>
            <a:xfrm rot="5400000">
              <a:off x="5813554" y="3825055"/>
              <a:ext cx="0" cy="250487"/>
              <a:chOff x="2792896" y="2283163"/>
              <a:chExt cx="0" cy="250487"/>
            </a:xfrm>
          </p:grpSpPr>
          <p:cxnSp>
            <p:nvCxnSpPr>
              <p:cNvPr id="1489" name="Straight Connector 1488">
                <a:extLst>
                  <a:ext uri="{FF2B5EF4-FFF2-40B4-BE49-F238E27FC236}">
                    <a16:creationId xmlns:a16="http://schemas.microsoft.com/office/drawing/2014/main" id="{F7DDE9DB-D2AA-1BBD-EEA6-8E793B7B6E6C}"/>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90" name="Straight Connector 1489">
                <a:extLst>
                  <a:ext uri="{FF2B5EF4-FFF2-40B4-BE49-F238E27FC236}">
                    <a16:creationId xmlns:a16="http://schemas.microsoft.com/office/drawing/2014/main" id="{306CEC61-020B-0226-14C1-1B46C34FF237}"/>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91" name="Straight Connector 1490">
                <a:extLst>
                  <a:ext uri="{FF2B5EF4-FFF2-40B4-BE49-F238E27FC236}">
                    <a16:creationId xmlns:a16="http://schemas.microsoft.com/office/drawing/2014/main" id="{4890ECD5-BF2F-C7F6-C4B1-15544E190613}"/>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92" name="Group 1491">
              <a:extLst>
                <a:ext uri="{FF2B5EF4-FFF2-40B4-BE49-F238E27FC236}">
                  <a16:creationId xmlns:a16="http://schemas.microsoft.com/office/drawing/2014/main" id="{BD0BFFC7-ACAF-8FBA-C4AC-4C2A1420184D}"/>
                </a:ext>
              </a:extLst>
            </p:cNvPr>
            <p:cNvGrpSpPr/>
            <p:nvPr/>
          </p:nvGrpSpPr>
          <p:grpSpPr>
            <a:xfrm rot="5400000">
              <a:off x="5783074" y="3699323"/>
              <a:ext cx="45719" cy="250487"/>
              <a:chOff x="2792896" y="2283163"/>
              <a:chExt cx="0" cy="250487"/>
            </a:xfrm>
          </p:grpSpPr>
          <p:cxnSp>
            <p:nvCxnSpPr>
              <p:cNvPr id="1493" name="Straight Connector 1492">
                <a:extLst>
                  <a:ext uri="{FF2B5EF4-FFF2-40B4-BE49-F238E27FC236}">
                    <a16:creationId xmlns:a16="http://schemas.microsoft.com/office/drawing/2014/main" id="{BFB4E173-C647-255B-F733-2E236BA0C303}"/>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94" name="Straight Connector 1493">
                <a:extLst>
                  <a:ext uri="{FF2B5EF4-FFF2-40B4-BE49-F238E27FC236}">
                    <a16:creationId xmlns:a16="http://schemas.microsoft.com/office/drawing/2014/main" id="{E2225CF1-F568-C092-9590-43C71AC324E4}"/>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95" name="Straight Connector 1494">
                <a:extLst>
                  <a:ext uri="{FF2B5EF4-FFF2-40B4-BE49-F238E27FC236}">
                    <a16:creationId xmlns:a16="http://schemas.microsoft.com/office/drawing/2014/main" id="{D19DEE61-2295-457C-9A40-911D867D2ACE}"/>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nvGrpSpPr>
            <p:cNvPr id="1496" name="Group 1495">
              <a:extLst>
                <a:ext uri="{FF2B5EF4-FFF2-40B4-BE49-F238E27FC236}">
                  <a16:creationId xmlns:a16="http://schemas.microsoft.com/office/drawing/2014/main" id="{E38547C2-947A-F309-6CBB-8F1719EA1631}"/>
                </a:ext>
              </a:extLst>
            </p:cNvPr>
            <p:cNvGrpSpPr/>
            <p:nvPr/>
          </p:nvGrpSpPr>
          <p:grpSpPr>
            <a:xfrm rot="5400000">
              <a:off x="5811649" y="3545020"/>
              <a:ext cx="0" cy="250487"/>
              <a:chOff x="2792896" y="2283163"/>
              <a:chExt cx="0" cy="250487"/>
            </a:xfrm>
          </p:grpSpPr>
          <p:cxnSp>
            <p:nvCxnSpPr>
              <p:cNvPr id="1497" name="Straight Connector 1496">
                <a:extLst>
                  <a:ext uri="{FF2B5EF4-FFF2-40B4-BE49-F238E27FC236}">
                    <a16:creationId xmlns:a16="http://schemas.microsoft.com/office/drawing/2014/main" id="{25A3F787-3BA2-C118-4723-7BD01011CCB7}"/>
                  </a:ext>
                </a:extLst>
              </p:cNvPr>
              <p:cNvCxnSpPr>
                <a:cxnSpLocks/>
              </p:cNvCxnSpPr>
              <p:nvPr/>
            </p:nvCxnSpPr>
            <p:spPr>
              <a:xfrm>
                <a:off x="2792896" y="2343150"/>
                <a:ext cx="0" cy="1371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98" name="Straight Connector 1497">
                <a:extLst>
                  <a:ext uri="{FF2B5EF4-FFF2-40B4-BE49-F238E27FC236}">
                    <a16:creationId xmlns:a16="http://schemas.microsoft.com/office/drawing/2014/main" id="{DF8C3424-D1AF-4609-5035-FB1D8A95E3FB}"/>
                  </a:ext>
                </a:extLst>
              </p:cNvPr>
              <p:cNvCxnSpPr>
                <a:cxnSpLocks/>
              </p:cNvCxnSpPr>
              <p:nvPr/>
            </p:nvCxnSpPr>
            <p:spPr>
              <a:xfrm>
                <a:off x="2792896" y="2480310"/>
                <a:ext cx="0" cy="53340"/>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cxnSp>
            <p:nvCxnSpPr>
              <p:cNvPr id="1499" name="Straight Connector 1498">
                <a:extLst>
                  <a:ext uri="{FF2B5EF4-FFF2-40B4-BE49-F238E27FC236}">
                    <a16:creationId xmlns:a16="http://schemas.microsoft.com/office/drawing/2014/main" id="{0F860ECB-8CF2-D99B-E33B-8B2B7C8B177C}"/>
                  </a:ext>
                </a:extLst>
              </p:cNvPr>
              <p:cNvCxnSpPr>
                <a:cxnSpLocks/>
              </p:cNvCxnSpPr>
              <p:nvPr/>
            </p:nvCxnSpPr>
            <p:spPr>
              <a:xfrm>
                <a:off x="2792896" y="2283163"/>
                <a:ext cx="0" cy="66674"/>
              </a:xfrm>
              <a:prstGeom prst="line">
                <a:avLst/>
              </a:prstGeom>
              <a:ln>
                <a:solidFill>
                  <a:srgbClr val="F133DA"/>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2995754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Object 9">
            <a:extLst>
              <a:ext uri="{FF2B5EF4-FFF2-40B4-BE49-F238E27FC236}">
                <a16:creationId xmlns:a16="http://schemas.microsoft.com/office/drawing/2014/main" id="{EC882685-3B3F-2B44-75A1-EA6ABFAC2B76}"/>
              </a:ext>
            </a:extLst>
          </p:cNvPr>
          <p:cNvGraphicFramePr>
            <a:graphicFrameLocks noChangeAspect="1"/>
          </p:cNvGraphicFramePr>
          <p:nvPr>
            <p:extLst>
              <p:ext uri="{D42A27DB-BD31-4B8C-83A1-F6EECF244321}">
                <p14:modId xmlns:p14="http://schemas.microsoft.com/office/powerpoint/2010/main" val="1985233182"/>
              </p:ext>
            </p:extLst>
          </p:nvPr>
        </p:nvGraphicFramePr>
        <p:xfrm>
          <a:off x="585264" y="348042"/>
          <a:ext cx="5538787" cy="3844925"/>
        </p:xfrm>
        <a:graphic>
          <a:graphicData uri="http://schemas.openxmlformats.org/presentationml/2006/ole">
            <mc:AlternateContent xmlns:mc="http://schemas.openxmlformats.org/markup-compatibility/2006">
              <mc:Choice xmlns:v="urn:schemas-microsoft-com:vml" Requires="v">
                <p:oleObj name="Image" r:id="rId2" imgW="5539439" imgH="3844517" progId="Photoshop.Image.26">
                  <p:embed/>
                </p:oleObj>
              </mc:Choice>
              <mc:Fallback>
                <p:oleObj name="Image" r:id="rId2" imgW="5539439" imgH="3844517" progId="Photoshop.Image.26">
                  <p:embed/>
                  <p:pic>
                    <p:nvPicPr>
                      <p:cNvPr id="0" name=""/>
                      <p:cNvPicPr/>
                      <p:nvPr/>
                    </p:nvPicPr>
                    <p:blipFill>
                      <a:blip r:embed="rId3"/>
                      <a:stretch>
                        <a:fillRect/>
                      </a:stretch>
                    </p:blipFill>
                    <p:spPr>
                      <a:xfrm>
                        <a:off x="585264" y="348042"/>
                        <a:ext cx="5538787" cy="3844925"/>
                      </a:xfrm>
                      <a:prstGeom prst="rect">
                        <a:avLst/>
                      </a:prstGeom>
                    </p:spPr>
                  </p:pic>
                </p:oleObj>
              </mc:Fallback>
            </mc:AlternateContent>
          </a:graphicData>
        </a:graphic>
      </p:graphicFrame>
      <p:sp>
        <p:nvSpPr>
          <p:cNvPr id="3" name="Text Placeholder 2">
            <a:extLst>
              <a:ext uri="{FF2B5EF4-FFF2-40B4-BE49-F238E27FC236}">
                <a16:creationId xmlns:a16="http://schemas.microsoft.com/office/drawing/2014/main" id="{0D409783-543B-F267-C831-5FEA0DDD076F}"/>
              </a:ext>
            </a:extLst>
          </p:cNvPr>
          <p:cNvSpPr>
            <a:spLocks noGrp="1"/>
          </p:cNvSpPr>
          <p:nvPr>
            <p:ph type="body" idx="1"/>
          </p:nvPr>
        </p:nvSpPr>
        <p:spPr>
          <a:xfrm>
            <a:off x="3730273" y="1109558"/>
            <a:ext cx="4540623" cy="3083409"/>
          </a:xfrm>
        </p:spPr>
        <p:txBody>
          <a:bodyPr/>
          <a:lstStyle/>
          <a:p>
            <a:pPr marL="114300" indent="0" algn="r">
              <a:buNone/>
            </a:pPr>
            <a:r>
              <a:rPr lang="en-US" dirty="0">
                <a:solidFill>
                  <a:schemeClr val="tx1"/>
                </a:solidFill>
              </a:rPr>
              <a:t>Add attributes</a:t>
            </a:r>
          </a:p>
          <a:p>
            <a:pPr marL="114300" indent="0" algn="r">
              <a:buNone/>
            </a:pPr>
            <a:endParaRPr lang="en-US" dirty="0">
              <a:solidFill>
                <a:schemeClr val="tx1"/>
              </a:solidFill>
            </a:endParaRPr>
          </a:p>
          <a:p>
            <a:pPr algn="r"/>
            <a:r>
              <a:rPr lang="en-US" dirty="0">
                <a:solidFill>
                  <a:schemeClr val="tx1"/>
                </a:solidFill>
              </a:rPr>
              <a:t>Street name</a:t>
            </a:r>
          </a:p>
          <a:p>
            <a:pPr algn="r"/>
            <a:r>
              <a:rPr lang="en-US" dirty="0">
                <a:solidFill>
                  <a:schemeClr val="tx1"/>
                </a:solidFill>
              </a:rPr>
              <a:t>Street Segment ID</a:t>
            </a:r>
          </a:p>
          <a:p>
            <a:pPr algn="r"/>
            <a:r>
              <a:rPr lang="en-US" dirty="0">
                <a:solidFill>
                  <a:schemeClr val="tx1"/>
                </a:solidFill>
              </a:rPr>
              <a:t>Left/Right </a:t>
            </a:r>
            <a:r>
              <a:rPr lang="en-US" dirty="0" err="1">
                <a:solidFill>
                  <a:schemeClr val="tx1"/>
                </a:solidFill>
              </a:rPr>
              <a:t>Blockface</a:t>
            </a:r>
            <a:r>
              <a:rPr lang="en-US" dirty="0">
                <a:solidFill>
                  <a:schemeClr val="tx1"/>
                </a:solidFill>
              </a:rPr>
              <a:t> ID</a:t>
            </a:r>
          </a:p>
          <a:p>
            <a:pPr algn="r"/>
            <a:r>
              <a:rPr lang="en-US" dirty="0">
                <a:solidFill>
                  <a:schemeClr val="tx1"/>
                </a:solidFill>
              </a:rPr>
              <a:t>Street Width Right-Of-Way</a:t>
            </a:r>
          </a:p>
          <a:p>
            <a:pPr algn="r"/>
            <a:r>
              <a:rPr lang="en-US" dirty="0">
                <a:solidFill>
                  <a:schemeClr val="tx1"/>
                </a:solidFill>
              </a:rPr>
              <a:t>And so on</a:t>
            </a:r>
          </a:p>
          <a:p>
            <a:endParaRPr lang="en-US" dirty="0"/>
          </a:p>
        </p:txBody>
      </p:sp>
    </p:spTree>
    <p:extLst>
      <p:ext uri="{BB962C8B-B14F-4D97-AF65-F5344CB8AC3E}">
        <p14:creationId xmlns:p14="http://schemas.microsoft.com/office/powerpoint/2010/main" val="930551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28A801-4B25-7506-AD76-62444AD9F03D}"/>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B99BB974-C5B1-1762-6859-1392A95EFC73}"/>
              </a:ext>
            </a:extLst>
          </p:cNvPr>
          <p:cNvSpPr>
            <a:spLocks noGrp="1"/>
          </p:cNvSpPr>
          <p:nvPr>
            <p:ph type="body" idx="1"/>
          </p:nvPr>
        </p:nvSpPr>
        <p:spPr>
          <a:xfrm>
            <a:off x="1986100" y="3150108"/>
            <a:ext cx="5171800" cy="1292352"/>
          </a:xfrm>
        </p:spPr>
        <p:txBody>
          <a:bodyPr/>
          <a:lstStyle/>
          <a:p>
            <a:pPr marL="114300" indent="0" algn="ctr">
              <a:buNone/>
            </a:pPr>
            <a:r>
              <a:rPr lang="en-US" sz="2800" b="1" dirty="0">
                <a:solidFill>
                  <a:srgbClr val="00518E"/>
                </a:solidFill>
              </a:rPr>
              <a:t>Maddalena Romano</a:t>
            </a:r>
          </a:p>
          <a:p>
            <a:pPr marL="114300" indent="0" algn="ctr">
              <a:buNone/>
            </a:pPr>
            <a:r>
              <a:rPr lang="en-US" sz="2000" dirty="0">
                <a:solidFill>
                  <a:srgbClr val="00518E"/>
                </a:solidFill>
                <a:hlinkClick r:id="rId2">
                  <a:extLst>
                    <a:ext uri="{A12FA001-AC4F-418D-AE19-62706E023703}">
                      <ahyp:hlinkClr xmlns:ahyp="http://schemas.microsoft.com/office/drawing/2018/hyperlinkcolor" val="tx"/>
                    </a:ext>
                  </a:extLst>
                </a:hlinkClick>
              </a:rPr>
              <a:t>mromano1@dot.nyc.gov</a:t>
            </a:r>
            <a:endParaRPr lang="en-US" sz="2000" dirty="0">
              <a:solidFill>
                <a:srgbClr val="00518E"/>
              </a:solidFill>
            </a:endParaRPr>
          </a:p>
          <a:p>
            <a:pPr marL="114300" indent="0" algn="ctr">
              <a:buNone/>
            </a:pPr>
            <a:r>
              <a:rPr lang="en-US" sz="2000" dirty="0">
                <a:solidFill>
                  <a:srgbClr val="00518E"/>
                </a:solidFill>
                <a:hlinkClick r:id="rId3">
                  <a:extLst>
                    <a:ext uri="{A12FA001-AC4F-418D-AE19-62706E023703}">
                      <ahyp:hlinkClr xmlns:ahyp="http://schemas.microsoft.com/office/drawing/2018/hyperlinkcolor" val="tx"/>
                    </a:ext>
                  </a:extLst>
                </a:hlinkClick>
              </a:rPr>
              <a:t>github.com/mromano1/Street-Width-ROW</a:t>
            </a:r>
            <a:r>
              <a:rPr lang="en-US" sz="2000" dirty="0">
                <a:solidFill>
                  <a:srgbClr val="00518E"/>
                </a:solidFill>
              </a:rPr>
              <a:t> </a:t>
            </a:r>
          </a:p>
        </p:txBody>
      </p:sp>
      <p:grpSp>
        <p:nvGrpSpPr>
          <p:cNvPr id="7" name="Group 6">
            <a:extLst>
              <a:ext uri="{FF2B5EF4-FFF2-40B4-BE49-F238E27FC236}">
                <a16:creationId xmlns:a16="http://schemas.microsoft.com/office/drawing/2014/main" id="{26E10089-1549-7038-9AF3-E50BEA5B1245}"/>
              </a:ext>
            </a:extLst>
          </p:cNvPr>
          <p:cNvGrpSpPr/>
          <p:nvPr/>
        </p:nvGrpSpPr>
        <p:grpSpPr>
          <a:xfrm>
            <a:off x="58617" y="4654292"/>
            <a:ext cx="9026767" cy="489207"/>
            <a:chOff x="58617" y="4654292"/>
            <a:chExt cx="9026767" cy="489207"/>
          </a:xfrm>
        </p:grpSpPr>
        <p:sp>
          <p:nvSpPr>
            <p:cNvPr id="6" name="TextBox 5">
              <a:extLst>
                <a:ext uri="{FF2B5EF4-FFF2-40B4-BE49-F238E27FC236}">
                  <a16:creationId xmlns:a16="http://schemas.microsoft.com/office/drawing/2014/main" id="{2656A03B-C464-75E6-C48C-EDEC31B38287}"/>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5" name="Graphic 4">
              <a:extLst>
                <a:ext uri="{FF2B5EF4-FFF2-40B4-BE49-F238E27FC236}">
                  <a16:creationId xmlns:a16="http://schemas.microsoft.com/office/drawing/2014/main" id="{FE8E2006-BB1A-079F-8DB7-2B0C649BD852}"/>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8617" y="4654292"/>
              <a:ext cx="1236784" cy="489207"/>
            </a:xfrm>
            <a:prstGeom prst="rect">
              <a:avLst/>
            </a:prstGeom>
          </p:spPr>
        </p:pic>
      </p:grpSp>
      <p:pic>
        <p:nvPicPr>
          <p:cNvPr id="4" name="Picture 3" descr="A picture containing text, clipart&#10;&#10;AI-generated content may be incorrect.">
            <a:extLst>
              <a:ext uri="{FF2B5EF4-FFF2-40B4-BE49-F238E27FC236}">
                <a16:creationId xmlns:a16="http://schemas.microsoft.com/office/drawing/2014/main" id="{5F7E25D0-2A13-A9FE-FF7D-98D7D7FD0E10}"/>
              </a:ext>
            </a:extLst>
          </p:cNvPr>
          <p:cNvPicPr>
            <a:picLocks noChangeAspect="1"/>
          </p:cNvPicPr>
          <p:nvPr/>
        </p:nvPicPr>
        <p:blipFill>
          <a:blip r:embed="rId6"/>
          <a:stretch>
            <a:fillRect/>
          </a:stretch>
        </p:blipFill>
        <p:spPr>
          <a:xfrm>
            <a:off x="1426464" y="0"/>
            <a:ext cx="6108192" cy="3054096"/>
          </a:xfrm>
          <a:prstGeom prst="rect">
            <a:avLst/>
          </a:prstGeom>
        </p:spPr>
      </p:pic>
    </p:spTree>
    <p:extLst>
      <p:ext uri="{BB962C8B-B14F-4D97-AF65-F5344CB8AC3E}">
        <p14:creationId xmlns:p14="http://schemas.microsoft.com/office/powerpoint/2010/main" val="3125117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7"/>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08921-760C-10BD-F1EF-F8340316A86C}"/>
              </a:ext>
            </a:extLst>
          </p:cNvPr>
          <p:cNvSpPr>
            <a:spLocks noGrp="1"/>
          </p:cNvSpPr>
          <p:nvPr>
            <p:ph type="title"/>
          </p:nvPr>
        </p:nvSpPr>
        <p:spPr/>
        <p:txBody>
          <a:bodyPr/>
          <a:lstStyle/>
          <a:p>
            <a:r>
              <a:rPr lang="en-US" dirty="0"/>
              <a:t>Meet the Team</a:t>
            </a:r>
          </a:p>
        </p:txBody>
      </p:sp>
      <p:grpSp>
        <p:nvGrpSpPr>
          <p:cNvPr id="7" name="Group 6">
            <a:extLst>
              <a:ext uri="{FF2B5EF4-FFF2-40B4-BE49-F238E27FC236}">
                <a16:creationId xmlns:a16="http://schemas.microsoft.com/office/drawing/2014/main" id="{42000C85-46BC-2014-2BC1-25B3D01B392D}"/>
              </a:ext>
            </a:extLst>
          </p:cNvPr>
          <p:cNvGrpSpPr/>
          <p:nvPr/>
        </p:nvGrpSpPr>
        <p:grpSpPr>
          <a:xfrm>
            <a:off x="58617" y="4654292"/>
            <a:ext cx="9026767" cy="489207"/>
            <a:chOff x="58617" y="4654292"/>
            <a:chExt cx="9026767" cy="489207"/>
          </a:xfrm>
        </p:grpSpPr>
        <p:sp>
          <p:nvSpPr>
            <p:cNvPr id="6" name="TextBox 5">
              <a:extLst>
                <a:ext uri="{FF2B5EF4-FFF2-40B4-BE49-F238E27FC236}">
                  <a16:creationId xmlns:a16="http://schemas.microsoft.com/office/drawing/2014/main" id="{B732711C-F8AE-C8D9-0ECA-8EA904D880C7}"/>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5" name="Graphic 4">
              <a:extLst>
                <a:ext uri="{FF2B5EF4-FFF2-40B4-BE49-F238E27FC236}">
                  <a16:creationId xmlns:a16="http://schemas.microsoft.com/office/drawing/2014/main" id="{B926F09C-EE63-FED4-0738-2DAB191360F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617" y="4654292"/>
              <a:ext cx="1236784" cy="489207"/>
            </a:xfrm>
            <a:prstGeom prst="rect">
              <a:avLst/>
            </a:prstGeom>
          </p:spPr>
        </p:pic>
      </p:grpSp>
      <p:grpSp>
        <p:nvGrpSpPr>
          <p:cNvPr id="41" name="Group 40">
            <a:extLst>
              <a:ext uri="{FF2B5EF4-FFF2-40B4-BE49-F238E27FC236}">
                <a16:creationId xmlns:a16="http://schemas.microsoft.com/office/drawing/2014/main" id="{371E1593-427D-E093-2CA4-AE8F0819FA65}"/>
              </a:ext>
            </a:extLst>
          </p:cNvPr>
          <p:cNvGrpSpPr/>
          <p:nvPr/>
        </p:nvGrpSpPr>
        <p:grpSpPr>
          <a:xfrm>
            <a:off x="677009" y="951897"/>
            <a:ext cx="7761015" cy="3513770"/>
            <a:chOff x="412826" y="829977"/>
            <a:chExt cx="7761015" cy="3513770"/>
          </a:xfrm>
        </p:grpSpPr>
        <p:grpSp>
          <p:nvGrpSpPr>
            <p:cNvPr id="10" name="Group 9">
              <a:extLst>
                <a:ext uri="{FF2B5EF4-FFF2-40B4-BE49-F238E27FC236}">
                  <a16:creationId xmlns:a16="http://schemas.microsoft.com/office/drawing/2014/main" id="{E7AE6ED7-9C00-F163-6D1F-46DDA5B09A96}"/>
                </a:ext>
              </a:extLst>
            </p:cNvPr>
            <p:cNvGrpSpPr/>
            <p:nvPr/>
          </p:nvGrpSpPr>
          <p:grpSpPr>
            <a:xfrm>
              <a:off x="412826" y="829977"/>
              <a:ext cx="2208454" cy="3513770"/>
              <a:chOff x="1147508" y="1696176"/>
              <a:chExt cx="2288092" cy="3618119"/>
            </a:xfrm>
          </p:grpSpPr>
          <p:sp>
            <p:nvSpPr>
              <p:cNvPr id="31" name="Flowchart: Document 30">
                <a:extLst>
                  <a:ext uri="{FF2B5EF4-FFF2-40B4-BE49-F238E27FC236}">
                    <a16:creationId xmlns:a16="http://schemas.microsoft.com/office/drawing/2014/main" id="{F4A8504B-0C7B-9C40-F0DF-B2576113BC48}"/>
                  </a:ext>
                </a:extLst>
              </p:cNvPr>
              <p:cNvSpPr/>
              <p:nvPr/>
            </p:nvSpPr>
            <p:spPr>
              <a:xfrm flipV="1">
                <a:off x="1147508" y="2390835"/>
                <a:ext cx="2273697" cy="2115160"/>
              </a:xfrm>
              <a:prstGeom prst="flowChartDocument">
                <a:avLst/>
              </a:prstGeom>
              <a:solidFill>
                <a:srgbClr val="00518E"/>
              </a:solidFill>
              <a:ln>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endParaRPr>
              </a:p>
            </p:txBody>
          </p:sp>
          <p:grpSp>
            <p:nvGrpSpPr>
              <p:cNvPr id="32" name="Group 31">
                <a:extLst>
                  <a:ext uri="{FF2B5EF4-FFF2-40B4-BE49-F238E27FC236}">
                    <a16:creationId xmlns:a16="http://schemas.microsoft.com/office/drawing/2014/main" id="{585F9D79-1813-0A48-E4DF-B01B47676BB4}"/>
                  </a:ext>
                </a:extLst>
              </p:cNvPr>
              <p:cNvGrpSpPr/>
              <p:nvPr/>
            </p:nvGrpSpPr>
            <p:grpSpPr>
              <a:xfrm>
                <a:off x="1147508" y="1696176"/>
                <a:ext cx="2288092" cy="3618119"/>
                <a:chOff x="608680" y="871606"/>
                <a:chExt cx="1716069" cy="2713589"/>
              </a:xfrm>
            </p:grpSpPr>
            <p:grpSp>
              <p:nvGrpSpPr>
                <p:cNvPr id="33" name="Group 32">
                  <a:extLst>
                    <a:ext uri="{FF2B5EF4-FFF2-40B4-BE49-F238E27FC236}">
                      <a16:creationId xmlns:a16="http://schemas.microsoft.com/office/drawing/2014/main" id="{94790BC5-D9D9-F15C-85AC-742FD1D02312}"/>
                    </a:ext>
                  </a:extLst>
                </p:cNvPr>
                <p:cNvGrpSpPr/>
                <p:nvPr/>
              </p:nvGrpSpPr>
              <p:grpSpPr>
                <a:xfrm>
                  <a:off x="648858" y="871606"/>
                  <a:ext cx="1626873" cy="2081345"/>
                  <a:chOff x="5159807" y="2338450"/>
                  <a:chExt cx="1626873" cy="2081345"/>
                </a:xfrm>
              </p:grpSpPr>
              <p:pic>
                <p:nvPicPr>
                  <p:cNvPr id="35" name="Picture 34">
                    <a:extLst>
                      <a:ext uri="{FF2B5EF4-FFF2-40B4-BE49-F238E27FC236}">
                        <a16:creationId xmlns:a16="http://schemas.microsoft.com/office/drawing/2014/main" id="{ED190A69-FE88-B6AB-62EE-5476C5FF08F5}"/>
                      </a:ext>
                    </a:extLst>
                  </p:cNvPr>
                  <p:cNvPicPr>
                    <a:picLocks noChangeAspect="1"/>
                  </p:cNvPicPr>
                  <p:nvPr/>
                </p:nvPicPr>
                <p:blipFill>
                  <a:blip r:embed="rId4"/>
                  <a:srcRect l="38831" t="19979" r="22275" b="23829"/>
                  <a:stretch>
                    <a:fillRect/>
                  </a:stretch>
                </p:blipFill>
                <p:spPr>
                  <a:xfrm rot="16200000">
                    <a:off x="5335492" y="2358223"/>
                    <a:ext cx="1235791" cy="1196245"/>
                  </a:xfrm>
                  <a:prstGeom prst="flowChartConnector">
                    <a:avLst/>
                  </a:prstGeom>
                  <a:ln w="38100">
                    <a:solidFill>
                      <a:schemeClr val="tx2"/>
                    </a:solidFill>
                  </a:ln>
                  <a:effectLst>
                    <a:outerShdw blurRad="50800" dist="38100" dir="2700000" algn="tl" rotWithShape="0">
                      <a:prstClr val="black">
                        <a:alpha val="40000"/>
                      </a:prstClr>
                    </a:outerShdw>
                  </a:effectLst>
                </p:spPr>
              </p:pic>
              <p:sp>
                <p:nvSpPr>
                  <p:cNvPr id="36" name="TextBox 35">
                    <a:extLst>
                      <a:ext uri="{FF2B5EF4-FFF2-40B4-BE49-F238E27FC236}">
                        <a16:creationId xmlns:a16="http://schemas.microsoft.com/office/drawing/2014/main" id="{36BE7286-60CA-44EC-8539-46989653C164}"/>
                      </a:ext>
                    </a:extLst>
                  </p:cNvPr>
                  <p:cNvSpPr txBox="1"/>
                  <p:nvPr/>
                </p:nvSpPr>
                <p:spPr>
                  <a:xfrm>
                    <a:off x="5159807" y="3778039"/>
                    <a:ext cx="1626873" cy="641756"/>
                  </a:xfrm>
                  <a:prstGeom prst="rect">
                    <a:avLst/>
                  </a:prstGeom>
                  <a:noFill/>
                </p:spPr>
                <p:txBody>
                  <a:bodyPr wrap="square" rtlCol="0">
                    <a:spAutoFit/>
                  </a:bodyPr>
                  <a:lstStyle/>
                  <a:p>
                    <a:pPr algn="ctr"/>
                    <a:r>
                      <a:rPr lang="en-US" sz="2400" dirty="0">
                        <a:solidFill>
                          <a:schemeClr val="bg1"/>
                        </a:solidFill>
                      </a:rPr>
                      <a:t>Maddalena Romano</a:t>
                    </a:r>
                  </a:p>
                </p:txBody>
              </p:sp>
            </p:grpSp>
            <p:sp>
              <p:nvSpPr>
                <p:cNvPr id="34" name="TextBox 33">
                  <a:extLst>
                    <a:ext uri="{FF2B5EF4-FFF2-40B4-BE49-F238E27FC236}">
                      <a16:creationId xmlns:a16="http://schemas.microsoft.com/office/drawing/2014/main" id="{4C493050-9012-50D5-B6E7-56A6691576E3}"/>
                    </a:ext>
                  </a:extLst>
                </p:cNvPr>
                <p:cNvSpPr txBox="1"/>
                <p:nvPr/>
              </p:nvSpPr>
              <p:spPr>
                <a:xfrm>
                  <a:off x="608680" y="3038514"/>
                  <a:ext cx="1716069" cy="546681"/>
                </a:xfrm>
                <a:prstGeom prst="rect">
                  <a:avLst/>
                </a:prstGeom>
                <a:noFill/>
              </p:spPr>
              <p:txBody>
                <a:bodyPr wrap="square" rtlCol="0">
                  <a:spAutoFit/>
                </a:bodyPr>
                <a:lstStyle/>
                <a:p>
                  <a:pPr algn="ctr"/>
                  <a:r>
                    <a:rPr lang="en-US" sz="2000" dirty="0"/>
                    <a:t>Analytics and Performance</a:t>
                  </a:r>
                </a:p>
              </p:txBody>
            </p:sp>
          </p:grpSp>
        </p:grpSp>
        <p:grpSp>
          <p:nvGrpSpPr>
            <p:cNvPr id="12" name="Group 11">
              <a:extLst>
                <a:ext uri="{FF2B5EF4-FFF2-40B4-BE49-F238E27FC236}">
                  <a16:creationId xmlns:a16="http://schemas.microsoft.com/office/drawing/2014/main" id="{43B5E17C-92BE-4F85-2BCC-2330811BD637}"/>
                </a:ext>
              </a:extLst>
            </p:cNvPr>
            <p:cNvGrpSpPr/>
            <p:nvPr/>
          </p:nvGrpSpPr>
          <p:grpSpPr>
            <a:xfrm>
              <a:off x="3171458" y="829977"/>
              <a:ext cx="5002383" cy="3290353"/>
              <a:chOff x="2827905" y="1712706"/>
              <a:chExt cx="5182769" cy="3388066"/>
            </a:xfrm>
          </p:grpSpPr>
          <p:grpSp>
            <p:nvGrpSpPr>
              <p:cNvPr id="18" name="Group 17">
                <a:extLst>
                  <a:ext uri="{FF2B5EF4-FFF2-40B4-BE49-F238E27FC236}">
                    <a16:creationId xmlns:a16="http://schemas.microsoft.com/office/drawing/2014/main" id="{C8402A84-F128-01DC-BA65-9414554118C6}"/>
                  </a:ext>
                </a:extLst>
              </p:cNvPr>
              <p:cNvGrpSpPr/>
              <p:nvPr/>
            </p:nvGrpSpPr>
            <p:grpSpPr>
              <a:xfrm>
                <a:off x="2827905" y="1712706"/>
                <a:ext cx="5182769" cy="3388066"/>
                <a:chOff x="3507355" y="1677173"/>
                <a:chExt cx="5182769" cy="3388066"/>
              </a:xfrm>
            </p:grpSpPr>
            <p:sp>
              <p:nvSpPr>
                <p:cNvPr id="20" name="Flowchart: Document 19">
                  <a:extLst>
                    <a:ext uri="{FF2B5EF4-FFF2-40B4-BE49-F238E27FC236}">
                      <a16:creationId xmlns:a16="http://schemas.microsoft.com/office/drawing/2014/main" id="{B48E8492-6737-863D-7449-7E85A9849C0B}"/>
                    </a:ext>
                  </a:extLst>
                </p:cNvPr>
                <p:cNvSpPr/>
                <p:nvPr/>
              </p:nvSpPr>
              <p:spPr>
                <a:xfrm flipV="1">
                  <a:off x="3507356" y="2424120"/>
                  <a:ext cx="2273697" cy="2115160"/>
                </a:xfrm>
                <a:prstGeom prst="flowChartDocument">
                  <a:avLst/>
                </a:prstGeom>
                <a:solidFill>
                  <a:srgbClr val="00518E"/>
                </a:solidFill>
                <a:ln>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endParaRPr>
                </a:p>
              </p:txBody>
            </p:sp>
            <p:sp>
              <p:nvSpPr>
                <p:cNvPr id="21" name="Flowchart: Document 20">
                  <a:extLst>
                    <a:ext uri="{FF2B5EF4-FFF2-40B4-BE49-F238E27FC236}">
                      <a16:creationId xmlns:a16="http://schemas.microsoft.com/office/drawing/2014/main" id="{DA71D9FA-2A68-9DDE-07FF-B1B934134EE4}"/>
                    </a:ext>
                  </a:extLst>
                </p:cNvPr>
                <p:cNvSpPr/>
                <p:nvPr/>
              </p:nvSpPr>
              <p:spPr>
                <a:xfrm flipV="1">
                  <a:off x="6416428" y="2441828"/>
                  <a:ext cx="2273696" cy="2115160"/>
                </a:xfrm>
                <a:prstGeom prst="flowChartDocument">
                  <a:avLst/>
                </a:prstGeom>
                <a:solidFill>
                  <a:srgbClr val="00518E"/>
                </a:solidFill>
                <a:ln>
                  <a:solidFill>
                    <a:srgbClr val="00206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400">
                    <a:solidFill>
                      <a:schemeClr val="tx1"/>
                    </a:solidFill>
                  </a:endParaRPr>
                </a:p>
              </p:txBody>
            </p:sp>
            <p:grpSp>
              <p:nvGrpSpPr>
                <p:cNvPr id="22" name="Group 21">
                  <a:extLst>
                    <a:ext uri="{FF2B5EF4-FFF2-40B4-BE49-F238E27FC236}">
                      <a16:creationId xmlns:a16="http://schemas.microsoft.com/office/drawing/2014/main" id="{B5955685-C88A-2ED6-EB74-4233908AB0BB}"/>
                    </a:ext>
                  </a:extLst>
                </p:cNvPr>
                <p:cNvGrpSpPr/>
                <p:nvPr/>
              </p:nvGrpSpPr>
              <p:grpSpPr>
                <a:xfrm>
                  <a:off x="3507355" y="1677173"/>
                  <a:ext cx="5086829" cy="3388066"/>
                  <a:chOff x="4391180" y="858959"/>
                  <a:chExt cx="3815123" cy="2541050"/>
                </a:xfrm>
              </p:grpSpPr>
              <p:grpSp>
                <p:nvGrpSpPr>
                  <p:cNvPr id="23" name="Group 22">
                    <a:extLst>
                      <a:ext uri="{FF2B5EF4-FFF2-40B4-BE49-F238E27FC236}">
                        <a16:creationId xmlns:a16="http://schemas.microsoft.com/office/drawing/2014/main" id="{768EB665-AC4A-E2F6-15A1-A40C9AD41876}"/>
                      </a:ext>
                    </a:extLst>
                  </p:cNvPr>
                  <p:cNvGrpSpPr/>
                  <p:nvPr/>
                </p:nvGrpSpPr>
                <p:grpSpPr>
                  <a:xfrm>
                    <a:off x="4473652" y="858959"/>
                    <a:ext cx="3732651" cy="2076112"/>
                    <a:chOff x="4434442" y="2594470"/>
                    <a:chExt cx="3732651" cy="2076112"/>
                  </a:xfrm>
                </p:grpSpPr>
                <p:grpSp>
                  <p:nvGrpSpPr>
                    <p:cNvPr id="25" name="Group 24">
                      <a:extLst>
                        <a:ext uri="{FF2B5EF4-FFF2-40B4-BE49-F238E27FC236}">
                          <a16:creationId xmlns:a16="http://schemas.microsoft.com/office/drawing/2014/main" id="{3439A531-6DED-A1EA-59EE-119DF8944A52}"/>
                        </a:ext>
                      </a:extLst>
                    </p:cNvPr>
                    <p:cNvGrpSpPr/>
                    <p:nvPr/>
                  </p:nvGrpSpPr>
                  <p:grpSpPr>
                    <a:xfrm>
                      <a:off x="4434442" y="2594470"/>
                      <a:ext cx="1548955" cy="2076112"/>
                      <a:chOff x="1806985" y="2325803"/>
                      <a:chExt cx="1548955" cy="2076112"/>
                    </a:xfrm>
                  </p:grpSpPr>
                  <p:pic>
                    <p:nvPicPr>
                      <p:cNvPr id="29" name="Picture 28">
                        <a:extLst>
                          <a:ext uri="{FF2B5EF4-FFF2-40B4-BE49-F238E27FC236}">
                            <a16:creationId xmlns:a16="http://schemas.microsoft.com/office/drawing/2014/main" id="{534F3DAE-2A14-CE62-A159-8008D16CE866}"/>
                          </a:ext>
                        </a:extLst>
                      </p:cNvPr>
                      <p:cNvPicPr>
                        <a:picLocks noChangeAspect="1"/>
                      </p:cNvPicPr>
                      <p:nvPr/>
                    </p:nvPicPr>
                    <p:blipFill>
                      <a:blip r:embed="rId5"/>
                      <a:srcRect l="17881" t="18387" r="18911" b="16264"/>
                      <a:stretch>
                        <a:fillRect/>
                      </a:stretch>
                    </p:blipFill>
                    <p:spPr>
                      <a:xfrm>
                        <a:off x="1985801" y="2325803"/>
                        <a:ext cx="1243428" cy="1275251"/>
                      </a:xfrm>
                      <a:prstGeom prst="flowChartConnector">
                        <a:avLst/>
                      </a:prstGeom>
                      <a:ln w="38100">
                        <a:solidFill>
                          <a:schemeClr val="bg1"/>
                        </a:solidFill>
                      </a:ln>
                      <a:effectLst>
                        <a:outerShdw blurRad="50800" dist="38100" dir="2700000" algn="tl" rotWithShape="0">
                          <a:prstClr val="black">
                            <a:alpha val="40000"/>
                          </a:prstClr>
                        </a:outerShdw>
                      </a:effectLst>
                    </p:spPr>
                  </p:pic>
                  <p:sp>
                    <p:nvSpPr>
                      <p:cNvPr id="30" name="TextBox 29">
                        <a:extLst>
                          <a:ext uri="{FF2B5EF4-FFF2-40B4-BE49-F238E27FC236}">
                            <a16:creationId xmlns:a16="http://schemas.microsoft.com/office/drawing/2014/main" id="{4621BCEB-FD91-9667-CF21-B3069302E73C}"/>
                          </a:ext>
                        </a:extLst>
                      </p:cNvPr>
                      <p:cNvSpPr txBox="1"/>
                      <p:nvPr/>
                    </p:nvSpPr>
                    <p:spPr>
                      <a:xfrm>
                        <a:off x="1806985" y="3760159"/>
                        <a:ext cx="1548955" cy="641756"/>
                      </a:xfrm>
                      <a:prstGeom prst="rect">
                        <a:avLst/>
                      </a:prstGeom>
                      <a:noFill/>
                    </p:spPr>
                    <p:txBody>
                      <a:bodyPr wrap="square" rtlCol="0">
                        <a:spAutoFit/>
                      </a:bodyPr>
                      <a:lstStyle/>
                      <a:p>
                        <a:pPr algn="ctr"/>
                        <a:r>
                          <a:rPr lang="en-US" sz="2400" dirty="0">
                            <a:solidFill>
                              <a:schemeClr val="bg1"/>
                            </a:solidFill>
                          </a:rPr>
                          <a:t>Esteban</a:t>
                        </a:r>
                      </a:p>
                      <a:p>
                        <a:pPr algn="ctr"/>
                        <a:r>
                          <a:rPr lang="en-US" sz="2400" dirty="0">
                            <a:solidFill>
                              <a:schemeClr val="bg1"/>
                            </a:solidFill>
                          </a:rPr>
                          <a:t>Doyle</a:t>
                        </a:r>
                      </a:p>
                    </p:txBody>
                  </p:sp>
                </p:grpSp>
                <p:grpSp>
                  <p:nvGrpSpPr>
                    <p:cNvPr id="26" name="Group 25">
                      <a:extLst>
                        <a:ext uri="{FF2B5EF4-FFF2-40B4-BE49-F238E27FC236}">
                          <a16:creationId xmlns:a16="http://schemas.microsoft.com/office/drawing/2014/main" id="{B5B0CADC-5BAE-920D-B80E-6ED6A99D0828}"/>
                        </a:ext>
                      </a:extLst>
                    </p:cNvPr>
                    <p:cNvGrpSpPr/>
                    <p:nvPr/>
                  </p:nvGrpSpPr>
                  <p:grpSpPr>
                    <a:xfrm>
                      <a:off x="6599190" y="2681777"/>
                      <a:ext cx="1567903" cy="1982737"/>
                      <a:chOff x="3971733" y="2413110"/>
                      <a:chExt cx="1567903" cy="1982737"/>
                    </a:xfrm>
                  </p:grpSpPr>
                  <p:pic>
                    <p:nvPicPr>
                      <p:cNvPr id="27" name="Picture 26">
                        <a:extLst>
                          <a:ext uri="{FF2B5EF4-FFF2-40B4-BE49-F238E27FC236}">
                            <a16:creationId xmlns:a16="http://schemas.microsoft.com/office/drawing/2014/main" id="{34230427-46DE-F00A-D4A2-FA3DA832A9AE}"/>
                          </a:ext>
                        </a:extLst>
                      </p:cNvPr>
                      <p:cNvPicPr>
                        <a:picLocks noChangeAspect="1"/>
                      </p:cNvPicPr>
                      <p:nvPr/>
                    </p:nvPicPr>
                    <p:blipFill>
                      <a:blip r:embed="rId6"/>
                      <a:srcRect t="921" b="921"/>
                      <a:stretch/>
                    </p:blipFill>
                    <p:spPr>
                      <a:xfrm>
                        <a:off x="4179520" y="2413110"/>
                        <a:ext cx="1243583" cy="1219199"/>
                      </a:xfrm>
                      <a:prstGeom prst="flowChartConnector">
                        <a:avLst/>
                      </a:prstGeom>
                      <a:ln w="38100">
                        <a:solidFill>
                          <a:schemeClr val="bg1"/>
                        </a:solidFill>
                      </a:ln>
                      <a:effectLst>
                        <a:outerShdw blurRad="50800" dist="38100" dir="2700000" algn="tl" rotWithShape="0">
                          <a:prstClr val="black">
                            <a:alpha val="40000"/>
                          </a:prstClr>
                        </a:outerShdw>
                      </a:effectLst>
                    </p:spPr>
                  </p:pic>
                  <p:sp>
                    <p:nvSpPr>
                      <p:cNvPr id="28" name="TextBox 27">
                        <a:extLst>
                          <a:ext uri="{FF2B5EF4-FFF2-40B4-BE49-F238E27FC236}">
                            <a16:creationId xmlns:a16="http://schemas.microsoft.com/office/drawing/2014/main" id="{8E84FF58-5F4D-A817-4B82-63DB73B55B84}"/>
                          </a:ext>
                        </a:extLst>
                      </p:cNvPr>
                      <p:cNvSpPr txBox="1"/>
                      <p:nvPr/>
                    </p:nvSpPr>
                    <p:spPr>
                      <a:xfrm>
                        <a:off x="3971733" y="3754090"/>
                        <a:ext cx="1567903" cy="641757"/>
                      </a:xfrm>
                      <a:prstGeom prst="rect">
                        <a:avLst/>
                      </a:prstGeom>
                      <a:noFill/>
                    </p:spPr>
                    <p:txBody>
                      <a:bodyPr wrap="square" rtlCol="0">
                        <a:spAutoFit/>
                      </a:bodyPr>
                      <a:lstStyle/>
                      <a:p>
                        <a:pPr algn="ctr"/>
                        <a:r>
                          <a:rPr lang="en-US" sz="2400" dirty="0">
                            <a:solidFill>
                              <a:schemeClr val="bg1"/>
                            </a:solidFill>
                          </a:rPr>
                          <a:t>Karissa </a:t>
                        </a:r>
                        <a:r>
                          <a:rPr lang="en-US" sz="2400" dirty="0" err="1">
                            <a:solidFill>
                              <a:schemeClr val="bg1"/>
                            </a:solidFill>
                          </a:rPr>
                          <a:t>Listrand</a:t>
                        </a:r>
                        <a:endParaRPr lang="en-US" sz="2400" dirty="0">
                          <a:solidFill>
                            <a:schemeClr val="bg1"/>
                          </a:solidFill>
                        </a:endParaRPr>
                      </a:p>
                    </p:txBody>
                  </p:sp>
                </p:grpSp>
              </p:grpSp>
              <p:sp>
                <p:nvSpPr>
                  <p:cNvPr id="24" name="TextBox 23">
                    <a:extLst>
                      <a:ext uri="{FF2B5EF4-FFF2-40B4-BE49-F238E27FC236}">
                        <a16:creationId xmlns:a16="http://schemas.microsoft.com/office/drawing/2014/main" id="{0934A799-A342-0CA9-BF1E-2E183CDC30B1}"/>
                      </a:ext>
                    </a:extLst>
                  </p:cNvPr>
                  <p:cNvSpPr txBox="1"/>
                  <p:nvPr/>
                </p:nvSpPr>
                <p:spPr>
                  <a:xfrm>
                    <a:off x="4391180" y="3091015"/>
                    <a:ext cx="1371600" cy="308994"/>
                  </a:xfrm>
                  <a:prstGeom prst="rect">
                    <a:avLst/>
                  </a:prstGeom>
                  <a:noFill/>
                </p:spPr>
                <p:txBody>
                  <a:bodyPr wrap="square" rtlCol="0">
                    <a:spAutoFit/>
                  </a:bodyPr>
                  <a:lstStyle/>
                  <a:p>
                    <a:pPr algn="ctr"/>
                    <a:r>
                      <a:rPr lang="en-US" sz="2000" dirty="0"/>
                      <a:t>Public Realm</a:t>
                    </a:r>
                  </a:p>
                </p:txBody>
              </p:sp>
            </p:grpSp>
          </p:grpSp>
          <p:sp>
            <p:nvSpPr>
              <p:cNvPr id="19" name="TextBox 18">
                <a:extLst>
                  <a:ext uri="{FF2B5EF4-FFF2-40B4-BE49-F238E27FC236}">
                    <a16:creationId xmlns:a16="http://schemas.microsoft.com/office/drawing/2014/main" id="{C02C3371-FC41-903C-B9C6-F82CC16B9CF9}"/>
                  </a:ext>
                </a:extLst>
              </p:cNvPr>
              <p:cNvSpPr txBox="1"/>
              <p:nvPr/>
            </p:nvSpPr>
            <p:spPr>
              <a:xfrm>
                <a:off x="5756869" y="4688779"/>
                <a:ext cx="1828800" cy="411992"/>
              </a:xfrm>
              <a:prstGeom prst="rect">
                <a:avLst/>
              </a:prstGeom>
              <a:noFill/>
            </p:spPr>
            <p:txBody>
              <a:bodyPr wrap="square" rtlCol="0">
                <a:spAutoFit/>
              </a:bodyPr>
              <a:lstStyle/>
              <a:p>
                <a:pPr algn="ctr"/>
                <a:r>
                  <a:rPr lang="en-US" sz="2000" dirty="0"/>
                  <a:t>Public Realm</a:t>
                </a:r>
              </a:p>
            </p:txBody>
          </p:sp>
        </p:grpSp>
      </p:grpSp>
    </p:spTree>
    <p:extLst>
      <p:ext uri="{BB962C8B-B14F-4D97-AF65-F5344CB8AC3E}">
        <p14:creationId xmlns:p14="http://schemas.microsoft.com/office/powerpoint/2010/main" val="37831662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with cards for each letter of the word &quot;Agenda&quot;.">
            <a:extLst>
              <a:ext uri="{FF2B5EF4-FFF2-40B4-BE49-F238E27FC236}">
                <a16:creationId xmlns:a16="http://schemas.microsoft.com/office/drawing/2014/main" id="{C5A5D5C4-3EC2-6C4A-A2CD-28EEC8D4FE52}"/>
              </a:ext>
            </a:extLst>
          </p:cNvPr>
          <p:cNvPicPr>
            <a:picLocks noChangeAspect="1"/>
          </p:cNvPicPr>
          <p:nvPr/>
        </p:nvPicPr>
        <p:blipFill>
          <a:blip r:embed="rId2"/>
          <a:srcRect l="6425" t="19958" r="5999" b="17186"/>
          <a:stretch>
            <a:fillRect/>
          </a:stretch>
        </p:blipFill>
        <p:spPr>
          <a:xfrm>
            <a:off x="450377" y="1849272"/>
            <a:ext cx="4415050" cy="1214650"/>
          </a:xfrm>
          <a:prstGeom prst="rect">
            <a:avLst/>
          </a:prstGeom>
        </p:spPr>
      </p:pic>
      <p:graphicFrame>
        <p:nvGraphicFramePr>
          <p:cNvPr id="10" name="Diagram 9">
            <a:extLst>
              <a:ext uri="{FF2B5EF4-FFF2-40B4-BE49-F238E27FC236}">
                <a16:creationId xmlns:a16="http://schemas.microsoft.com/office/drawing/2014/main" id="{68A9EB9F-DD9F-B28F-5D0D-114A12140EA1}"/>
              </a:ext>
            </a:extLst>
          </p:cNvPr>
          <p:cNvGraphicFramePr/>
          <p:nvPr>
            <p:extLst>
              <p:ext uri="{D42A27DB-BD31-4B8C-83A1-F6EECF244321}">
                <p14:modId xmlns:p14="http://schemas.microsoft.com/office/powerpoint/2010/main" val="2528892426"/>
              </p:ext>
            </p:extLst>
          </p:nvPr>
        </p:nvGraphicFramePr>
        <p:xfrm>
          <a:off x="4494481" y="596879"/>
          <a:ext cx="6096000" cy="371943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319628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ical user interface, diagram&#10;&#10;AI-generated content may be incorrect.">
            <a:extLst>
              <a:ext uri="{FF2B5EF4-FFF2-40B4-BE49-F238E27FC236}">
                <a16:creationId xmlns:a16="http://schemas.microsoft.com/office/drawing/2014/main" id="{6619A77E-6715-9523-57F8-F37533183F6F}"/>
              </a:ext>
            </a:extLst>
          </p:cNvPr>
          <p:cNvPicPr>
            <a:picLocks noChangeAspect="1"/>
          </p:cNvPicPr>
          <p:nvPr/>
        </p:nvPicPr>
        <p:blipFill>
          <a:blip r:embed="rId2">
            <a:clrChange>
              <a:clrFrom>
                <a:srgbClr val="FFFFFF"/>
              </a:clrFrom>
              <a:clrTo>
                <a:srgbClr val="FFFFFF">
                  <a:alpha val="0"/>
                </a:srgbClr>
              </a:clrTo>
            </a:clrChange>
          </a:blip>
          <a:stretch>
            <a:fillRect/>
          </a:stretch>
        </p:blipFill>
        <p:spPr>
          <a:xfrm>
            <a:off x="942439" y="1704725"/>
            <a:ext cx="7259122" cy="2879450"/>
          </a:xfrm>
          <a:prstGeom prst="rect">
            <a:avLst/>
          </a:prstGeom>
        </p:spPr>
      </p:pic>
      <p:sp>
        <p:nvSpPr>
          <p:cNvPr id="2" name="Title 1">
            <a:extLst>
              <a:ext uri="{FF2B5EF4-FFF2-40B4-BE49-F238E27FC236}">
                <a16:creationId xmlns:a16="http://schemas.microsoft.com/office/drawing/2014/main" id="{0EB3CB8F-067A-8C89-46B2-E61217F430F2}"/>
              </a:ext>
            </a:extLst>
          </p:cNvPr>
          <p:cNvSpPr>
            <a:spLocks noGrp="1"/>
          </p:cNvSpPr>
          <p:nvPr>
            <p:ph type="title"/>
          </p:nvPr>
        </p:nvSpPr>
        <p:spPr/>
        <p:txBody>
          <a:bodyPr/>
          <a:lstStyle/>
          <a:p>
            <a:r>
              <a:rPr lang="en-US"/>
              <a:t>What is Right of Way?</a:t>
            </a:r>
            <a:endParaRPr lang="en-US" dirty="0"/>
          </a:p>
        </p:txBody>
      </p:sp>
      <p:sp>
        <p:nvSpPr>
          <p:cNvPr id="3" name="Text Placeholder 2">
            <a:extLst>
              <a:ext uri="{FF2B5EF4-FFF2-40B4-BE49-F238E27FC236}">
                <a16:creationId xmlns:a16="http://schemas.microsoft.com/office/drawing/2014/main" id="{225706AD-A61A-70D7-0968-12C8B0E6C05D}"/>
              </a:ext>
            </a:extLst>
          </p:cNvPr>
          <p:cNvSpPr>
            <a:spLocks noGrp="1"/>
          </p:cNvSpPr>
          <p:nvPr>
            <p:ph type="body" idx="1"/>
          </p:nvPr>
        </p:nvSpPr>
        <p:spPr>
          <a:xfrm>
            <a:off x="226208" y="730854"/>
            <a:ext cx="8702638" cy="1840896"/>
          </a:xfrm>
        </p:spPr>
        <p:txBody>
          <a:bodyPr/>
          <a:lstStyle/>
          <a:p>
            <a:r>
              <a:rPr lang="en-US" dirty="0"/>
              <a:t>Strip of land used for public passage and transportation</a:t>
            </a:r>
          </a:p>
          <a:p>
            <a:r>
              <a:rPr lang="en-US" dirty="0"/>
              <a:t>Include sidewalks, drainage, medians, landscaping, utilities</a:t>
            </a:r>
          </a:p>
          <a:p>
            <a:r>
              <a:rPr lang="en-US" dirty="0"/>
              <a:t>Public easement or owned property</a:t>
            </a:r>
          </a:p>
          <a:p>
            <a:r>
              <a:rPr lang="en-US" dirty="0"/>
              <a:t>“Right-of-Way Line" is boundary bet public/private property </a:t>
            </a:r>
          </a:p>
        </p:txBody>
      </p:sp>
    </p:spTree>
    <p:extLst>
      <p:ext uri="{BB962C8B-B14F-4D97-AF65-F5344CB8AC3E}">
        <p14:creationId xmlns:p14="http://schemas.microsoft.com/office/powerpoint/2010/main" val="4056330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A2084D-F9D5-8845-0CC1-3F264FB8DF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663BE7-CEED-BB94-DCE5-A6242D090C1F}"/>
              </a:ext>
            </a:extLst>
          </p:cNvPr>
          <p:cNvSpPr>
            <a:spLocks noGrp="1"/>
          </p:cNvSpPr>
          <p:nvPr>
            <p:ph type="title"/>
          </p:nvPr>
        </p:nvSpPr>
        <p:spPr/>
        <p:txBody>
          <a:bodyPr/>
          <a:lstStyle/>
          <a:p>
            <a:r>
              <a:rPr lang="en-US" dirty="0"/>
              <a:t>Why Do This Project?</a:t>
            </a:r>
          </a:p>
        </p:txBody>
      </p:sp>
      <p:sp>
        <p:nvSpPr>
          <p:cNvPr id="3" name="Text Placeholder 2">
            <a:extLst>
              <a:ext uri="{FF2B5EF4-FFF2-40B4-BE49-F238E27FC236}">
                <a16:creationId xmlns:a16="http://schemas.microsoft.com/office/drawing/2014/main" id="{D5C42BDD-B359-94A9-DE69-16C78FA1EBAE}"/>
              </a:ext>
            </a:extLst>
          </p:cNvPr>
          <p:cNvSpPr>
            <a:spLocks noGrp="1"/>
          </p:cNvSpPr>
          <p:nvPr>
            <p:ph type="body" idx="1"/>
          </p:nvPr>
        </p:nvSpPr>
        <p:spPr>
          <a:xfrm>
            <a:off x="226208" y="730854"/>
            <a:ext cx="8702638" cy="2664353"/>
          </a:xfrm>
        </p:spPr>
        <p:txBody>
          <a:bodyPr/>
          <a:lstStyle/>
          <a:p>
            <a:r>
              <a:rPr lang="en-US" dirty="0"/>
              <a:t>Accurate Sidewalk and Street ROW width crucial for planning/design, and can benefit DOT/other agencies</a:t>
            </a:r>
          </a:p>
          <a:p>
            <a:pPr lvl="1"/>
            <a:r>
              <a:rPr lang="en-US" sz="2400" dirty="0"/>
              <a:t>Identify locations to prioritize</a:t>
            </a:r>
          </a:p>
          <a:p>
            <a:pPr lvl="2"/>
            <a:r>
              <a:rPr lang="en-US" sz="2400" dirty="0"/>
              <a:t>Curb extensions, sidewalk extensions, plazas, shared streets</a:t>
            </a:r>
          </a:p>
          <a:p>
            <a:pPr lvl="1"/>
            <a:r>
              <a:rPr lang="en-US" sz="2400" dirty="0"/>
              <a:t>Advocate for policy changes </a:t>
            </a:r>
          </a:p>
          <a:p>
            <a:pPr lvl="2"/>
            <a:r>
              <a:rPr lang="en-US" sz="2400" dirty="0"/>
              <a:t>Prioritize sidewalk space for pedestrians</a:t>
            </a:r>
          </a:p>
          <a:p>
            <a:r>
              <a:rPr lang="en-US" dirty="0"/>
              <a:t>Previous data is outdated and contains errors and inconsistencies</a:t>
            </a:r>
          </a:p>
        </p:txBody>
      </p:sp>
      <p:grpSp>
        <p:nvGrpSpPr>
          <p:cNvPr id="7" name="Group 6">
            <a:extLst>
              <a:ext uri="{FF2B5EF4-FFF2-40B4-BE49-F238E27FC236}">
                <a16:creationId xmlns:a16="http://schemas.microsoft.com/office/drawing/2014/main" id="{89CAF687-2821-D192-796C-F96751C8D45E}"/>
              </a:ext>
            </a:extLst>
          </p:cNvPr>
          <p:cNvGrpSpPr/>
          <p:nvPr/>
        </p:nvGrpSpPr>
        <p:grpSpPr>
          <a:xfrm>
            <a:off x="58617" y="4654292"/>
            <a:ext cx="9026767" cy="489207"/>
            <a:chOff x="58617" y="4654292"/>
            <a:chExt cx="9026767" cy="489207"/>
          </a:xfrm>
        </p:grpSpPr>
        <p:sp>
          <p:nvSpPr>
            <p:cNvPr id="6" name="TextBox 5">
              <a:extLst>
                <a:ext uri="{FF2B5EF4-FFF2-40B4-BE49-F238E27FC236}">
                  <a16:creationId xmlns:a16="http://schemas.microsoft.com/office/drawing/2014/main" id="{5EAF32ED-B891-1648-8D54-610B3C2381C8}"/>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5" name="Graphic 4">
              <a:extLst>
                <a:ext uri="{FF2B5EF4-FFF2-40B4-BE49-F238E27FC236}">
                  <a16:creationId xmlns:a16="http://schemas.microsoft.com/office/drawing/2014/main" id="{6038119E-8B83-C86C-A702-0B2C6A30C97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617" y="4654292"/>
              <a:ext cx="1236784" cy="489207"/>
            </a:xfrm>
            <a:prstGeom prst="rect">
              <a:avLst/>
            </a:prstGeom>
          </p:spPr>
        </p:pic>
      </p:grpSp>
    </p:spTree>
    <p:extLst>
      <p:ext uri="{BB962C8B-B14F-4D97-AF65-F5344CB8AC3E}">
        <p14:creationId xmlns:p14="http://schemas.microsoft.com/office/powerpoint/2010/main" val="16165761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4822ED-B44B-94B2-40C5-24BF7FE6A4CA}"/>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6C598F21-256B-F2C0-8851-36FF36DA31FD}"/>
              </a:ext>
            </a:extLst>
          </p:cNvPr>
          <p:cNvSpPr>
            <a:spLocks noGrp="1"/>
          </p:cNvSpPr>
          <p:nvPr>
            <p:ph type="body" idx="1"/>
          </p:nvPr>
        </p:nvSpPr>
        <p:spPr>
          <a:xfrm>
            <a:off x="279548" y="1211580"/>
            <a:ext cx="5054452" cy="3154680"/>
          </a:xfrm>
        </p:spPr>
        <p:txBody>
          <a:bodyPr/>
          <a:lstStyle/>
          <a:p>
            <a:r>
              <a:rPr lang="en-US" sz="3200" dirty="0">
                <a:solidFill>
                  <a:srgbClr val="00518E"/>
                </a:solidFill>
                <a:hlinkClick r:id="rId2">
                  <a:extLst>
                    <a:ext uri="{A12FA001-AC4F-418D-AE19-62706E023703}">
                      <ahyp:hlinkClr xmlns:ahyp="http://schemas.microsoft.com/office/drawing/2018/hyperlinkcolor" val="tx"/>
                    </a:ext>
                  </a:extLst>
                </a:hlinkClick>
              </a:rPr>
              <a:t>Roadbed</a:t>
            </a:r>
            <a:endParaRPr lang="en-US" sz="3200" dirty="0">
              <a:solidFill>
                <a:srgbClr val="00518E"/>
              </a:solidFill>
            </a:endParaRPr>
          </a:p>
          <a:p>
            <a:r>
              <a:rPr lang="en-US" sz="3200" dirty="0">
                <a:solidFill>
                  <a:srgbClr val="00518E"/>
                </a:solidFill>
                <a:hlinkClick r:id="rId3">
                  <a:extLst>
                    <a:ext uri="{A12FA001-AC4F-418D-AE19-62706E023703}">
                      <ahyp:hlinkClr xmlns:ahyp="http://schemas.microsoft.com/office/drawing/2018/hyperlinkcolor" val="tx"/>
                    </a:ext>
                  </a:extLst>
                </a:hlinkClick>
              </a:rPr>
              <a:t>Sidewalk</a:t>
            </a:r>
            <a:endParaRPr lang="en-US" sz="3200" dirty="0">
              <a:solidFill>
                <a:srgbClr val="00518E"/>
              </a:solidFill>
            </a:endParaRPr>
          </a:p>
          <a:p>
            <a:r>
              <a:rPr lang="en-US" sz="3200" dirty="0">
                <a:solidFill>
                  <a:srgbClr val="00518E"/>
                </a:solidFill>
                <a:hlinkClick r:id="rId4">
                  <a:extLst>
                    <a:ext uri="{A12FA001-AC4F-418D-AE19-62706E023703}">
                      <ahyp:hlinkClr xmlns:ahyp="http://schemas.microsoft.com/office/drawing/2018/hyperlinkcolor" val="tx"/>
                    </a:ext>
                  </a:extLst>
                </a:hlinkClick>
              </a:rPr>
              <a:t>LION</a:t>
            </a:r>
            <a:endParaRPr lang="en-US" sz="3200" dirty="0">
              <a:solidFill>
                <a:srgbClr val="00518E"/>
              </a:solidFill>
            </a:endParaRPr>
          </a:p>
          <a:p>
            <a:r>
              <a:rPr lang="en-US" sz="3200" dirty="0" err="1">
                <a:solidFill>
                  <a:srgbClr val="00518E"/>
                </a:solidFill>
                <a:hlinkClick r:id="rId5">
                  <a:extLst>
                    <a:ext uri="{A12FA001-AC4F-418D-AE19-62706E023703}">
                      <ahyp:hlinkClr xmlns:ahyp="http://schemas.microsoft.com/office/drawing/2018/hyperlinkcolor" val="tx"/>
                    </a:ext>
                  </a:extLst>
                </a:hlinkClick>
              </a:rPr>
              <a:t>MapPLUTO</a:t>
            </a:r>
            <a:endParaRPr lang="en-US" sz="3200" dirty="0">
              <a:solidFill>
                <a:srgbClr val="00518E"/>
              </a:solidFill>
            </a:endParaRPr>
          </a:p>
          <a:p>
            <a:r>
              <a:rPr lang="en-US" sz="3200" dirty="0">
                <a:solidFill>
                  <a:srgbClr val="00518E"/>
                </a:solidFill>
                <a:hlinkClick r:id="rId6">
                  <a:extLst>
                    <a:ext uri="{A12FA001-AC4F-418D-AE19-62706E023703}">
                      <ahyp:hlinkClr xmlns:ahyp="http://schemas.microsoft.com/office/drawing/2018/hyperlinkcolor" val="tx"/>
                    </a:ext>
                  </a:extLst>
                </a:hlinkClick>
              </a:rPr>
              <a:t>Building Footprints</a:t>
            </a:r>
            <a:endParaRPr lang="en-US" sz="3200" dirty="0">
              <a:solidFill>
                <a:srgbClr val="00518E"/>
              </a:solidFill>
            </a:endParaRPr>
          </a:p>
        </p:txBody>
      </p:sp>
      <p:grpSp>
        <p:nvGrpSpPr>
          <p:cNvPr id="7" name="Group 6">
            <a:extLst>
              <a:ext uri="{FF2B5EF4-FFF2-40B4-BE49-F238E27FC236}">
                <a16:creationId xmlns:a16="http://schemas.microsoft.com/office/drawing/2014/main" id="{8E7289AF-C0E2-656E-CE2F-3E9B9CBA987D}"/>
              </a:ext>
            </a:extLst>
          </p:cNvPr>
          <p:cNvGrpSpPr/>
          <p:nvPr/>
        </p:nvGrpSpPr>
        <p:grpSpPr>
          <a:xfrm>
            <a:off x="58617" y="4654292"/>
            <a:ext cx="9026767" cy="489207"/>
            <a:chOff x="58617" y="4654292"/>
            <a:chExt cx="9026767" cy="489207"/>
          </a:xfrm>
        </p:grpSpPr>
        <p:sp>
          <p:nvSpPr>
            <p:cNvPr id="6" name="TextBox 5">
              <a:extLst>
                <a:ext uri="{FF2B5EF4-FFF2-40B4-BE49-F238E27FC236}">
                  <a16:creationId xmlns:a16="http://schemas.microsoft.com/office/drawing/2014/main" id="{C6A59DF5-2100-8996-A907-533E93198487}"/>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5" name="Graphic 4">
              <a:extLst>
                <a:ext uri="{FF2B5EF4-FFF2-40B4-BE49-F238E27FC236}">
                  <a16:creationId xmlns:a16="http://schemas.microsoft.com/office/drawing/2014/main" id="{C063B7EC-8EDB-5BED-DF8F-B27901E97858}"/>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58617" y="4654292"/>
              <a:ext cx="1236784" cy="489207"/>
            </a:xfrm>
            <a:prstGeom prst="rect">
              <a:avLst/>
            </a:prstGeom>
          </p:spPr>
        </p:pic>
      </p:grpSp>
      <p:pic>
        <p:nvPicPr>
          <p:cNvPr id="14" name="Picture 13" descr="Icon&#10;&#10;AI-generated content may be incorrect.">
            <a:extLst>
              <a:ext uri="{FF2B5EF4-FFF2-40B4-BE49-F238E27FC236}">
                <a16:creationId xmlns:a16="http://schemas.microsoft.com/office/drawing/2014/main" id="{DAB30C35-9933-C4F9-7C97-2A526B85ABBF}"/>
              </a:ext>
            </a:extLst>
          </p:cNvPr>
          <p:cNvPicPr>
            <a:picLocks noChangeAspect="1"/>
          </p:cNvPicPr>
          <p:nvPr/>
        </p:nvPicPr>
        <p:blipFill>
          <a:blip r:embed="rId9"/>
          <a:stretch>
            <a:fillRect/>
          </a:stretch>
        </p:blipFill>
        <p:spPr>
          <a:xfrm>
            <a:off x="5478780" y="1030227"/>
            <a:ext cx="2834640" cy="2834640"/>
          </a:xfrm>
          <a:prstGeom prst="rect">
            <a:avLst/>
          </a:prstGeom>
        </p:spPr>
      </p:pic>
      <p:pic>
        <p:nvPicPr>
          <p:cNvPr id="18" name="Picture 17" descr="NYC OPEND DATA logo, alt text Datasets">
            <a:extLst>
              <a:ext uri="{FF2B5EF4-FFF2-40B4-BE49-F238E27FC236}">
                <a16:creationId xmlns:a16="http://schemas.microsoft.com/office/drawing/2014/main" id="{9DF8DCF7-9C2D-07C6-0C1F-8D1E4F9237B7}"/>
              </a:ext>
            </a:extLst>
          </p:cNvPr>
          <p:cNvPicPr>
            <a:picLocks noChangeAspect="1"/>
          </p:cNvPicPr>
          <p:nvPr/>
        </p:nvPicPr>
        <p:blipFill>
          <a:blip r:embed="rId10"/>
          <a:stretch>
            <a:fillRect/>
          </a:stretch>
        </p:blipFill>
        <p:spPr>
          <a:xfrm>
            <a:off x="152400" y="148560"/>
            <a:ext cx="4160520" cy="721490"/>
          </a:xfrm>
          <a:prstGeom prst="rect">
            <a:avLst/>
          </a:prstGeom>
        </p:spPr>
      </p:pic>
    </p:spTree>
    <p:extLst>
      <p:ext uri="{BB962C8B-B14F-4D97-AF65-F5344CB8AC3E}">
        <p14:creationId xmlns:p14="http://schemas.microsoft.com/office/powerpoint/2010/main" val="867192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AC2E88-5DE4-4D92-5B09-B45E48C4F49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16E443-EF2C-152F-6633-454AF5952520}"/>
              </a:ext>
            </a:extLst>
          </p:cNvPr>
          <p:cNvSpPr>
            <a:spLocks noGrp="1"/>
          </p:cNvSpPr>
          <p:nvPr>
            <p:ph type="title"/>
          </p:nvPr>
        </p:nvSpPr>
        <p:spPr>
          <a:xfrm>
            <a:off x="2839727" y="3911868"/>
            <a:ext cx="3464546" cy="572700"/>
          </a:xfrm>
        </p:spPr>
        <p:txBody>
          <a:bodyPr/>
          <a:lstStyle/>
          <a:p>
            <a:r>
              <a:rPr lang="en-US" dirty="0" err="1"/>
              <a:t>ArcPro</a:t>
            </a:r>
            <a:r>
              <a:rPr lang="en-US" dirty="0"/>
              <a:t> Method</a:t>
            </a:r>
          </a:p>
        </p:txBody>
      </p:sp>
      <p:grpSp>
        <p:nvGrpSpPr>
          <p:cNvPr id="7" name="Group 6">
            <a:extLst>
              <a:ext uri="{FF2B5EF4-FFF2-40B4-BE49-F238E27FC236}">
                <a16:creationId xmlns:a16="http://schemas.microsoft.com/office/drawing/2014/main" id="{36966C86-19C9-A8C4-A603-7E082401143B}"/>
              </a:ext>
            </a:extLst>
          </p:cNvPr>
          <p:cNvGrpSpPr/>
          <p:nvPr/>
        </p:nvGrpSpPr>
        <p:grpSpPr>
          <a:xfrm>
            <a:off x="58617" y="4654292"/>
            <a:ext cx="9026767" cy="489207"/>
            <a:chOff x="58617" y="4654292"/>
            <a:chExt cx="9026767" cy="489207"/>
          </a:xfrm>
        </p:grpSpPr>
        <p:sp>
          <p:nvSpPr>
            <p:cNvPr id="6" name="TextBox 5">
              <a:extLst>
                <a:ext uri="{FF2B5EF4-FFF2-40B4-BE49-F238E27FC236}">
                  <a16:creationId xmlns:a16="http://schemas.microsoft.com/office/drawing/2014/main" id="{EF0314E1-0B64-14E1-91C0-6A7D50E5BF9D}"/>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5" name="Graphic 4">
              <a:extLst>
                <a:ext uri="{FF2B5EF4-FFF2-40B4-BE49-F238E27FC236}">
                  <a16:creationId xmlns:a16="http://schemas.microsoft.com/office/drawing/2014/main" id="{4A5B67C9-775D-18EC-5916-6553B482CBB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617" y="4654292"/>
              <a:ext cx="1236784" cy="489207"/>
            </a:xfrm>
            <a:prstGeom prst="rect">
              <a:avLst/>
            </a:prstGeom>
          </p:spPr>
        </p:pic>
      </p:grpSp>
      <p:sp>
        <p:nvSpPr>
          <p:cNvPr id="4" name="Rectangle: Rounded Corners 3">
            <a:extLst>
              <a:ext uri="{FF2B5EF4-FFF2-40B4-BE49-F238E27FC236}">
                <a16:creationId xmlns:a16="http://schemas.microsoft.com/office/drawing/2014/main" id="{EF37468D-9899-93E4-C642-A892785D2AC0}"/>
              </a:ext>
            </a:extLst>
          </p:cNvPr>
          <p:cNvSpPr/>
          <p:nvPr/>
        </p:nvSpPr>
        <p:spPr>
          <a:xfrm>
            <a:off x="7357473" y="301582"/>
            <a:ext cx="1263748" cy="636270"/>
          </a:xfrm>
          <a:prstGeom prst="roundRect">
            <a:avLst/>
          </a:prstGeom>
          <a:solidFill>
            <a:srgbClr val="00B050"/>
          </a:solidFill>
          <a:ln>
            <a:solidFill>
              <a:srgbClr val="34732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Clip to Sidewalks</a:t>
            </a:r>
          </a:p>
        </p:txBody>
      </p:sp>
      <p:sp>
        <p:nvSpPr>
          <p:cNvPr id="8" name="Rectangle: Rounded Corners 7">
            <a:extLst>
              <a:ext uri="{FF2B5EF4-FFF2-40B4-BE49-F238E27FC236}">
                <a16:creationId xmlns:a16="http://schemas.microsoft.com/office/drawing/2014/main" id="{72F6757A-D0F6-E2FC-A63F-84E8D120CC2F}"/>
              </a:ext>
            </a:extLst>
          </p:cNvPr>
          <p:cNvSpPr/>
          <p:nvPr/>
        </p:nvSpPr>
        <p:spPr>
          <a:xfrm>
            <a:off x="2554176" y="301582"/>
            <a:ext cx="1263748" cy="636270"/>
          </a:xfrm>
          <a:prstGeom prst="roundRect">
            <a:avLst/>
          </a:prstGeom>
          <a:solidFill>
            <a:srgbClr val="00B050"/>
          </a:solidFill>
          <a:ln>
            <a:solidFill>
              <a:srgbClr val="34732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Collapse  Polygon</a:t>
            </a:r>
          </a:p>
        </p:txBody>
      </p:sp>
      <p:sp>
        <p:nvSpPr>
          <p:cNvPr id="9" name="Rectangle: Rounded Corners 8">
            <a:extLst>
              <a:ext uri="{FF2B5EF4-FFF2-40B4-BE49-F238E27FC236}">
                <a16:creationId xmlns:a16="http://schemas.microsoft.com/office/drawing/2014/main" id="{856B8C0A-C8AC-8EDE-A474-B69DAE26B7B0}"/>
              </a:ext>
            </a:extLst>
          </p:cNvPr>
          <p:cNvSpPr/>
          <p:nvPr/>
        </p:nvSpPr>
        <p:spPr>
          <a:xfrm>
            <a:off x="4095615" y="301582"/>
            <a:ext cx="1263748" cy="636270"/>
          </a:xfrm>
          <a:prstGeom prst="roundRect">
            <a:avLst/>
          </a:prstGeom>
          <a:solidFill>
            <a:srgbClr val="00B050"/>
          </a:solidFill>
          <a:ln>
            <a:solidFill>
              <a:srgbClr val="34732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Generate Transects</a:t>
            </a:r>
          </a:p>
        </p:txBody>
      </p:sp>
      <p:sp>
        <p:nvSpPr>
          <p:cNvPr id="12" name="Rectangle: Rounded Corners 11">
            <a:extLst>
              <a:ext uri="{FF2B5EF4-FFF2-40B4-BE49-F238E27FC236}">
                <a16:creationId xmlns:a16="http://schemas.microsoft.com/office/drawing/2014/main" id="{F664FF5A-3DD0-0C87-B709-98622EB5BD58}"/>
              </a:ext>
            </a:extLst>
          </p:cNvPr>
          <p:cNvSpPr/>
          <p:nvPr/>
        </p:nvSpPr>
        <p:spPr>
          <a:xfrm>
            <a:off x="4095615" y="2980338"/>
            <a:ext cx="1263748" cy="636270"/>
          </a:xfrm>
          <a:prstGeom prst="roundRect">
            <a:avLst/>
          </a:prstGeom>
          <a:solidFill>
            <a:srgbClr val="C00000"/>
          </a:solidFill>
          <a:ln>
            <a:solidFill>
              <a:srgbClr val="79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Buffer LION</a:t>
            </a:r>
          </a:p>
        </p:txBody>
      </p:sp>
      <p:sp>
        <p:nvSpPr>
          <p:cNvPr id="13" name="Rectangle: Rounded Corners 12">
            <a:extLst>
              <a:ext uri="{FF2B5EF4-FFF2-40B4-BE49-F238E27FC236}">
                <a16:creationId xmlns:a16="http://schemas.microsoft.com/office/drawing/2014/main" id="{F4588915-62B8-4430-040B-3C320E60B6AB}"/>
              </a:ext>
            </a:extLst>
          </p:cNvPr>
          <p:cNvSpPr/>
          <p:nvPr/>
        </p:nvSpPr>
        <p:spPr>
          <a:xfrm>
            <a:off x="7357483" y="2062232"/>
            <a:ext cx="1263748" cy="636270"/>
          </a:xfrm>
          <a:prstGeom prst="roundRect">
            <a:avLst/>
          </a:prstGeom>
          <a:solidFill>
            <a:srgbClr val="0A4A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Remove Nodes</a:t>
            </a:r>
          </a:p>
        </p:txBody>
      </p:sp>
      <p:sp>
        <p:nvSpPr>
          <p:cNvPr id="14" name="Rectangle: Rounded Corners 13">
            <a:extLst>
              <a:ext uri="{FF2B5EF4-FFF2-40B4-BE49-F238E27FC236}">
                <a16:creationId xmlns:a16="http://schemas.microsoft.com/office/drawing/2014/main" id="{C3FFC5F1-6897-66EF-6A7B-A546EC5DAF60}"/>
              </a:ext>
            </a:extLst>
          </p:cNvPr>
          <p:cNvSpPr/>
          <p:nvPr/>
        </p:nvSpPr>
        <p:spPr>
          <a:xfrm>
            <a:off x="4095615" y="2030522"/>
            <a:ext cx="1263748" cy="636270"/>
          </a:xfrm>
          <a:prstGeom prst="roundRect">
            <a:avLst/>
          </a:prstGeom>
          <a:solidFill>
            <a:srgbClr val="0A4AB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Buffer LION Nodes</a:t>
            </a:r>
          </a:p>
        </p:txBody>
      </p:sp>
      <p:sp>
        <p:nvSpPr>
          <p:cNvPr id="24" name="Rectangle: Rounded Corners 23">
            <a:extLst>
              <a:ext uri="{FF2B5EF4-FFF2-40B4-BE49-F238E27FC236}">
                <a16:creationId xmlns:a16="http://schemas.microsoft.com/office/drawing/2014/main" id="{065AE624-E36E-CC56-0B43-DA4EE43719DA}"/>
              </a:ext>
            </a:extLst>
          </p:cNvPr>
          <p:cNvSpPr/>
          <p:nvPr/>
        </p:nvSpPr>
        <p:spPr>
          <a:xfrm>
            <a:off x="7357473" y="1159351"/>
            <a:ext cx="1263748" cy="636270"/>
          </a:xfrm>
          <a:prstGeom prst="roundRect">
            <a:avLst/>
          </a:prstGeom>
          <a:solidFill>
            <a:srgbClr val="FFC000"/>
          </a:solidFill>
          <a:ln>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Clip to Sidewalks</a:t>
            </a:r>
          </a:p>
        </p:txBody>
      </p:sp>
      <p:sp>
        <p:nvSpPr>
          <p:cNvPr id="25" name="Rectangle: Rounded Corners 24">
            <a:extLst>
              <a:ext uri="{FF2B5EF4-FFF2-40B4-BE49-F238E27FC236}">
                <a16:creationId xmlns:a16="http://schemas.microsoft.com/office/drawing/2014/main" id="{1A103D0F-3261-BF8B-226E-851ECD2F4491}"/>
              </a:ext>
            </a:extLst>
          </p:cNvPr>
          <p:cNvSpPr/>
          <p:nvPr/>
        </p:nvSpPr>
        <p:spPr>
          <a:xfrm>
            <a:off x="2524714" y="1141480"/>
            <a:ext cx="1263748" cy="636270"/>
          </a:xfrm>
          <a:prstGeom prst="roundRect">
            <a:avLst/>
          </a:prstGeom>
          <a:solidFill>
            <a:srgbClr val="FFC000"/>
          </a:solidFill>
          <a:ln>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Collapse  Polygon</a:t>
            </a:r>
          </a:p>
        </p:txBody>
      </p:sp>
      <p:sp>
        <p:nvSpPr>
          <p:cNvPr id="26" name="Rectangle: Rounded Corners 25">
            <a:extLst>
              <a:ext uri="{FF2B5EF4-FFF2-40B4-BE49-F238E27FC236}">
                <a16:creationId xmlns:a16="http://schemas.microsoft.com/office/drawing/2014/main" id="{E3073CAC-0477-1B35-F4FA-93793E02F112}"/>
              </a:ext>
            </a:extLst>
          </p:cNvPr>
          <p:cNvSpPr/>
          <p:nvPr/>
        </p:nvSpPr>
        <p:spPr>
          <a:xfrm>
            <a:off x="4077309" y="1141480"/>
            <a:ext cx="1263748" cy="636270"/>
          </a:xfrm>
          <a:prstGeom prst="roundRect">
            <a:avLst/>
          </a:prstGeom>
          <a:solidFill>
            <a:srgbClr val="FFC000"/>
          </a:solidFill>
          <a:ln>
            <a:solidFill>
              <a:schemeClr val="accent4">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Generate Transects</a:t>
            </a:r>
          </a:p>
        </p:txBody>
      </p:sp>
      <p:cxnSp>
        <p:nvCxnSpPr>
          <p:cNvPr id="33" name="Straight Arrow Connector 32">
            <a:extLst>
              <a:ext uri="{FF2B5EF4-FFF2-40B4-BE49-F238E27FC236}">
                <a16:creationId xmlns:a16="http://schemas.microsoft.com/office/drawing/2014/main" id="{7491E92A-CE51-B85F-901C-8FBA37D52E3A}"/>
              </a:ext>
            </a:extLst>
          </p:cNvPr>
          <p:cNvCxnSpPr>
            <a:stCxn id="8" idx="3"/>
            <a:endCxn id="9" idx="1"/>
          </p:cNvCxnSpPr>
          <p:nvPr/>
        </p:nvCxnSpPr>
        <p:spPr>
          <a:xfrm>
            <a:off x="3817924" y="619717"/>
            <a:ext cx="277691" cy="0"/>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EA0A5074-638B-9F0D-6280-43C954ECBFD9}"/>
              </a:ext>
            </a:extLst>
          </p:cNvPr>
          <p:cNvCxnSpPr>
            <a:cxnSpLocks/>
            <a:stCxn id="9" idx="3"/>
            <a:endCxn id="4" idx="1"/>
          </p:cNvCxnSpPr>
          <p:nvPr/>
        </p:nvCxnSpPr>
        <p:spPr>
          <a:xfrm>
            <a:off x="5359363" y="619717"/>
            <a:ext cx="1998110" cy="0"/>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F8B19292-BD7C-1FA5-DF50-F9CE88576B79}"/>
              </a:ext>
            </a:extLst>
          </p:cNvPr>
          <p:cNvCxnSpPr>
            <a:cxnSpLocks/>
            <a:endCxn id="8" idx="1"/>
          </p:cNvCxnSpPr>
          <p:nvPr/>
        </p:nvCxnSpPr>
        <p:spPr>
          <a:xfrm>
            <a:off x="2005226" y="613307"/>
            <a:ext cx="548950" cy="6410"/>
          </a:xfrm>
          <a:prstGeom prst="straightConnector1">
            <a:avLst/>
          </a:prstGeom>
          <a:ln>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8185B0CA-B62E-3DC3-9810-B9DD926A3DCE}"/>
              </a:ext>
            </a:extLst>
          </p:cNvPr>
          <p:cNvCxnSpPr>
            <a:cxnSpLocks/>
            <a:endCxn id="25" idx="1"/>
          </p:cNvCxnSpPr>
          <p:nvPr/>
        </p:nvCxnSpPr>
        <p:spPr>
          <a:xfrm flipV="1">
            <a:off x="2005226" y="1459615"/>
            <a:ext cx="519488" cy="1787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DBFDD69C-346C-2004-5C3E-6C2911A40146}"/>
              </a:ext>
            </a:extLst>
          </p:cNvPr>
          <p:cNvCxnSpPr>
            <a:cxnSpLocks/>
            <a:stCxn id="25" idx="3"/>
            <a:endCxn id="26" idx="1"/>
          </p:cNvCxnSpPr>
          <p:nvPr/>
        </p:nvCxnSpPr>
        <p:spPr>
          <a:xfrm>
            <a:off x="3788462" y="1459615"/>
            <a:ext cx="288847" cy="0"/>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FB6F9E98-1F8E-D7EE-C1BA-947C3E8E9ADC}"/>
              </a:ext>
            </a:extLst>
          </p:cNvPr>
          <p:cNvCxnSpPr>
            <a:cxnSpLocks/>
            <a:stCxn id="26" idx="3"/>
            <a:endCxn id="24" idx="1"/>
          </p:cNvCxnSpPr>
          <p:nvPr/>
        </p:nvCxnSpPr>
        <p:spPr>
          <a:xfrm>
            <a:off x="5341057" y="1459615"/>
            <a:ext cx="2016416" cy="1787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0E68E270-792B-F940-33A6-98439F7B5F7A}"/>
              </a:ext>
            </a:extLst>
          </p:cNvPr>
          <p:cNvCxnSpPr>
            <a:cxnSpLocks/>
            <a:stCxn id="122" idx="3"/>
            <a:endCxn id="12" idx="1"/>
          </p:cNvCxnSpPr>
          <p:nvPr/>
        </p:nvCxnSpPr>
        <p:spPr>
          <a:xfrm flipV="1">
            <a:off x="1946599" y="3298473"/>
            <a:ext cx="2149016" cy="30392"/>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68" name="Straight Arrow Connector 67">
            <a:extLst>
              <a:ext uri="{FF2B5EF4-FFF2-40B4-BE49-F238E27FC236}">
                <a16:creationId xmlns:a16="http://schemas.microsoft.com/office/drawing/2014/main" id="{52295F9E-316D-6675-23BF-F50EBBACE704}"/>
              </a:ext>
            </a:extLst>
          </p:cNvPr>
          <p:cNvCxnSpPr>
            <a:cxnSpLocks/>
            <a:stCxn id="24" idx="2"/>
            <a:endCxn id="13" idx="0"/>
          </p:cNvCxnSpPr>
          <p:nvPr/>
        </p:nvCxnSpPr>
        <p:spPr>
          <a:xfrm>
            <a:off x="7989347" y="1795621"/>
            <a:ext cx="10" cy="266611"/>
          </a:xfrm>
          <a:prstGeom prst="straightConnector1">
            <a:avLst/>
          </a:prstGeom>
          <a:ln>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Arrow Connector 72">
            <a:extLst>
              <a:ext uri="{FF2B5EF4-FFF2-40B4-BE49-F238E27FC236}">
                <a16:creationId xmlns:a16="http://schemas.microsoft.com/office/drawing/2014/main" id="{F7440B1F-2EC1-CD5A-653A-B4F79CFCE22F}"/>
              </a:ext>
            </a:extLst>
          </p:cNvPr>
          <p:cNvCxnSpPr>
            <a:cxnSpLocks/>
            <a:stCxn id="14" idx="3"/>
            <a:endCxn id="13" idx="1"/>
          </p:cNvCxnSpPr>
          <p:nvPr/>
        </p:nvCxnSpPr>
        <p:spPr>
          <a:xfrm>
            <a:off x="5359363" y="2348657"/>
            <a:ext cx="1998120" cy="317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8" name="Straight Arrow Connector 77">
            <a:extLst>
              <a:ext uri="{FF2B5EF4-FFF2-40B4-BE49-F238E27FC236}">
                <a16:creationId xmlns:a16="http://schemas.microsoft.com/office/drawing/2014/main" id="{EF90E7D4-C337-2658-016A-B5762088F6E0}"/>
              </a:ext>
            </a:extLst>
          </p:cNvPr>
          <p:cNvCxnSpPr>
            <a:cxnSpLocks/>
            <a:endCxn id="14" idx="1"/>
          </p:cNvCxnSpPr>
          <p:nvPr/>
        </p:nvCxnSpPr>
        <p:spPr>
          <a:xfrm flipV="1">
            <a:off x="1963096" y="2348657"/>
            <a:ext cx="2132519" cy="1522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0" name="Diamond 119">
            <a:extLst>
              <a:ext uri="{FF2B5EF4-FFF2-40B4-BE49-F238E27FC236}">
                <a16:creationId xmlns:a16="http://schemas.microsoft.com/office/drawing/2014/main" id="{9D626042-5ABE-423B-CE02-1F47B98A6A08}"/>
              </a:ext>
            </a:extLst>
          </p:cNvPr>
          <p:cNvSpPr/>
          <p:nvPr/>
        </p:nvSpPr>
        <p:spPr>
          <a:xfrm>
            <a:off x="91610" y="3188359"/>
            <a:ext cx="1887982" cy="871029"/>
          </a:xfrm>
          <a:prstGeom prst="diamond">
            <a:avLst/>
          </a:prstGeom>
          <a:solidFill>
            <a:srgbClr val="C0000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LION</a:t>
            </a:r>
          </a:p>
        </p:txBody>
      </p:sp>
      <p:sp>
        <p:nvSpPr>
          <p:cNvPr id="122" name="Diamond 121">
            <a:extLst>
              <a:ext uri="{FF2B5EF4-FFF2-40B4-BE49-F238E27FC236}">
                <a16:creationId xmlns:a16="http://schemas.microsoft.com/office/drawing/2014/main" id="{BB4CE7B4-8DD9-2244-AA66-27422F82A406}"/>
              </a:ext>
            </a:extLst>
          </p:cNvPr>
          <p:cNvSpPr/>
          <p:nvPr/>
        </p:nvSpPr>
        <p:spPr>
          <a:xfrm>
            <a:off x="58617" y="2893350"/>
            <a:ext cx="1887982" cy="871029"/>
          </a:xfrm>
          <a:prstGeom prst="diamond">
            <a:avLst/>
          </a:prstGeom>
          <a:solidFill>
            <a:srgbClr val="C00000"/>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a:t>LION</a:t>
            </a:r>
          </a:p>
        </p:txBody>
      </p:sp>
      <p:sp>
        <p:nvSpPr>
          <p:cNvPr id="197" name="Rectangle: Rounded Corners 196">
            <a:extLst>
              <a:ext uri="{FF2B5EF4-FFF2-40B4-BE49-F238E27FC236}">
                <a16:creationId xmlns:a16="http://schemas.microsoft.com/office/drawing/2014/main" id="{4993680F-5CE6-55A1-E146-ED1B4C98A487}"/>
              </a:ext>
            </a:extLst>
          </p:cNvPr>
          <p:cNvSpPr/>
          <p:nvPr/>
        </p:nvSpPr>
        <p:spPr>
          <a:xfrm>
            <a:off x="7358645" y="3003213"/>
            <a:ext cx="1263748" cy="636270"/>
          </a:xfrm>
          <a:prstGeom prst="roundRect">
            <a:avLst/>
          </a:prstGeom>
          <a:solidFill>
            <a:srgbClr val="C00000"/>
          </a:solidFill>
          <a:ln>
            <a:solidFill>
              <a:srgbClr val="79050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Remove Highways, Streets</a:t>
            </a:r>
          </a:p>
        </p:txBody>
      </p:sp>
      <p:cxnSp>
        <p:nvCxnSpPr>
          <p:cNvPr id="205" name="Straight Arrow Connector 204">
            <a:extLst>
              <a:ext uri="{FF2B5EF4-FFF2-40B4-BE49-F238E27FC236}">
                <a16:creationId xmlns:a16="http://schemas.microsoft.com/office/drawing/2014/main" id="{C3D7EDB5-72F0-F816-CF96-A25E24185381}"/>
              </a:ext>
            </a:extLst>
          </p:cNvPr>
          <p:cNvCxnSpPr>
            <a:cxnSpLocks/>
            <a:stCxn id="12" idx="3"/>
            <a:endCxn id="197" idx="1"/>
          </p:cNvCxnSpPr>
          <p:nvPr/>
        </p:nvCxnSpPr>
        <p:spPr>
          <a:xfrm>
            <a:off x="5359363" y="3298473"/>
            <a:ext cx="1999282" cy="22875"/>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Straight Arrow Connector 209">
            <a:extLst>
              <a:ext uri="{FF2B5EF4-FFF2-40B4-BE49-F238E27FC236}">
                <a16:creationId xmlns:a16="http://schemas.microsoft.com/office/drawing/2014/main" id="{3F8D9FC1-F119-5C09-F948-BE680649DB21}"/>
              </a:ext>
            </a:extLst>
          </p:cNvPr>
          <p:cNvCxnSpPr>
            <a:cxnSpLocks/>
            <a:stCxn id="13" idx="2"/>
            <a:endCxn id="197" idx="0"/>
          </p:cNvCxnSpPr>
          <p:nvPr/>
        </p:nvCxnSpPr>
        <p:spPr>
          <a:xfrm>
            <a:off x="7989357" y="2698502"/>
            <a:ext cx="1162" cy="3047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8" name="Diamond 217">
            <a:extLst>
              <a:ext uri="{FF2B5EF4-FFF2-40B4-BE49-F238E27FC236}">
                <a16:creationId xmlns:a16="http://schemas.microsoft.com/office/drawing/2014/main" id="{2DC11749-AA36-92B6-B38A-4B4F95183F81}"/>
              </a:ext>
            </a:extLst>
          </p:cNvPr>
          <p:cNvSpPr/>
          <p:nvPr/>
        </p:nvSpPr>
        <p:spPr>
          <a:xfrm>
            <a:off x="75114" y="2253155"/>
            <a:ext cx="1887982" cy="871030"/>
          </a:xfrm>
          <a:prstGeom prst="diamond">
            <a:avLst/>
          </a:prstGeom>
          <a:solidFill>
            <a:srgbClr val="0A4AB2"/>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Node</a:t>
            </a:r>
          </a:p>
        </p:txBody>
      </p:sp>
      <p:sp>
        <p:nvSpPr>
          <p:cNvPr id="219" name="Diamond 218">
            <a:extLst>
              <a:ext uri="{FF2B5EF4-FFF2-40B4-BE49-F238E27FC236}">
                <a16:creationId xmlns:a16="http://schemas.microsoft.com/office/drawing/2014/main" id="{01959A48-BC53-DB92-3A34-C59483CEE39C}"/>
              </a:ext>
            </a:extLst>
          </p:cNvPr>
          <p:cNvSpPr/>
          <p:nvPr/>
        </p:nvSpPr>
        <p:spPr>
          <a:xfrm>
            <a:off x="75114" y="1928370"/>
            <a:ext cx="1887982" cy="871030"/>
          </a:xfrm>
          <a:prstGeom prst="diamond">
            <a:avLst/>
          </a:prstGeom>
          <a:solidFill>
            <a:srgbClr val="0A4AB2"/>
          </a:solidFill>
        </p:spPr>
        <p:style>
          <a:lnRef idx="3">
            <a:schemeClr val="lt1"/>
          </a:lnRef>
          <a:fillRef idx="1">
            <a:schemeClr val="accent1"/>
          </a:fillRef>
          <a:effectRef idx="1">
            <a:schemeClr val="accent1"/>
          </a:effectRef>
          <a:fontRef idx="minor">
            <a:schemeClr val="lt1"/>
          </a:fontRef>
        </p:style>
        <p:txBody>
          <a:bodyPr rtlCol="0" anchor="ctr"/>
          <a:lstStyle/>
          <a:p>
            <a:pPr algn="ctr"/>
            <a:r>
              <a:rPr lang="en-US" dirty="0"/>
              <a:t>Nodes</a:t>
            </a:r>
          </a:p>
        </p:txBody>
      </p:sp>
      <p:sp>
        <p:nvSpPr>
          <p:cNvPr id="220" name="Diamond 219">
            <a:extLst>
              <a:ext uri="{FF2B5EF4-FFF2-40B4-BE49-F238E27FC236}">
                <a16:creationId xmlns:a16="http://schemas.microsoft.com/office/drawing/2014/main" id="{FCA62368-6132-14D4-5C0F-C77A7C4D4131}"/>
              </a:ext>
            </a:extLst>
          </p:cNvPr>
          <p:cNvSpPr/>
          <p:nvPr/>
        </p:nvSpPr>
        <p:spPr>
          <a:xfrm>
            <a:off x="117244" y="1308572"/>
            <a:ext cx="1887982" cy="871029"/>
          </a:xfrm>
          <a:prstGeom prst="diamond">
            <a:avLst/>
          </a:prstGeom>
          <a:solidFill>
            <a:srgbClr val="FFC000"/>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Roadbed</a:t>
            </a:r>
          </a:p>
        </p:txBody>
      </p:sp>
      <p:sp>
        <p:nvSpPr>
          <p:cNvPr id="221" name="Diamond 220">
            <a:extLst>
              <a:ext uri="{FF2B5EF4-FFF2-40B4-BE49-F238E27FC236}">
                <a16:creationId xmlns:a16="http://schemas.microsoft.com/office/drawing/2014/main" id="{186B4B07-4E71-D9D2-EFA8-8DC50B0EF854}"/>
              </a:ext>
            </a:extLst>
          </p:cNvPr>
          <p:cNvSpPr/>
          <p:nvPr/>
        </p:nvSpPr>
        <p:spPr>
          <a:xfrm>
            <a:off x="117244" y="1041971"/>
            <a:ext cx="1887982" cy="871029"/>
          </a:xfrm>
          <a:prstGeom prst="diamond">
            <a:avLst/>
          </a:prstGeom>
          <a:solidFill>
            <a:srgbClr val="FFC000"/>
          </a:solidFill>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Roadbed</a:t>
            </a:r>
          </a:p>
        </p:txBody>
      </p:sp>
      <p:sp>
        <p:nvSpPr>
          <p:cNvPr id="222" name="Diamond 221">
            <a:extLst>
              <a:ext uri="{FF2B5EF4-FFF2-40B4-BE49-F238E27FC236}">
                <a16:creationId xmlns:a16="http://schemas.microsoft.com/office/drawing/2014/main" id="{E3A4BEB0-1589-BF80-82BA-5AB8BD5C8240}"/>
              </a:ext>
            </a:extLst>
          </p:cNvPr>
          <p:cNvSpPr/>
          <p:nvPr/>
        </p:nvSpPr>
        <p:spPr>
          <a:xfrm>
            <a:off x="117244" y="421393"/>
            <a:ext cx="1887982" cy="871030"/>
          </a:xfrm>
          <a:prstGeom prst="diamond">
            <a:avLst/>
          </a:prstGeom>
          <a:solidFill>
            <a:srgbClr val="00B050"/>
          </a:solidFill>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Sidewalk</a:t>
            </a:r>
          </a:p>
        </p:txBody>
      </p:sp>
      <p:sp>
        <p:nvSpPr>
          <p:cNvPr id="223" name="Diamond 222">
            <a:extLst>
              <a:ext uri="{FF2B5EF4-FFF2-40B4-BE49-F238E27FC236}">
                <a16:creationId xmlns:a16="http://schemas.microsoft.com/office/drawing/2014/main" id="{BD8D5300-03EE-C5B6-AD34-14DC79BAA291}"/>
              </a:ext>
            </a:extLst>
          </p:cNvPr>
          <p:cNvSpPr/>
          <p:nvPr/>
        </p:nvSpPr>
        <p:spPr>
          <a:xfrm>
            <a:off x="117244" y="177792"/>
            <a:ext cx="1887982" cy="871030"/>
          </a:xfrm>
          <a:prstGeom prst="diamond">
            <a:avLst/>
          </a:prstGeom>
          <a:solidFill>
            <a:srgbClr val="00B050"/>
          </a:solidFill>
        </p:spPr>
        <p:style>
          <a:lnRef idx="3">
            <a:schemeClr val="lt1"/>
          </a:lnRef>
          <a:fillRef idx="1">
            <a:schemeClr val="accent5"/>
          </a:fillRef>
          <a:effectRef idx="1">
            <a:schemeClr val="accent5"/>
          </a:effectRef>
          <a:fontRef idx="minor">
            <a:schemeClr val="lt1"/>
          </a:fontRef>
        </p:style>
        <p:txBody>
          <a:bodyPr rtlCol="0" anchor="ctr"/>
          <a:lstStyle/>
          <a:p>
            <a:pPr algn="ctr"/>
            <a:r>
              <a:rPr lang="en-US" dirty="0"/>
              <a:t>Sidewalk</a:t>
            </a:r>
          </a:p>
        </p:txBody>
      </p:sp>
      <p:sp>
        <p:nvSpPr>
          <p:cNvPr id="233" name="Rectangle 232">
            <a:extLst>
              <a:ext uri="{FF2B5EF4-FFF2-40B4-BE49-F238E27FC236}">
                <a16:creationId xmlns:a16="http://schemas.microsoft.com/office/drawing/2014/main" id="{5A874C00-9B54-4C2C-EA03-563559F6E929}"/>
              </a:ext>
            </a:extLst>
          </p:cNvPr>
          <p:cNvSpPr/>
          <p:nvPr/>
        </p:nvSpPr>
        <p:spPr>
          <a:xfrm>
            <a:off x="7101840" y="2893351"/>
            <a:ext cx="1805940" cy="871028"/>
          </a:xfrm>
          <a:prstGeom prst="rect">
            <a:avLst/>
          </a:prstGeom>
          <a:noFill/>
          <a:ln>
            <a:solidFill>
              <a:srgbClr val="F133D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Rectangle 233">
            <a:extLst>
              <a:ext uri="{FF2B5EF4-FFF2-40B4-BE49-F238E27FC236}">
                <a16:creationId xmlns:a16="http://schemas.microsoft.com/office/drawing/2014/main" id="{9A4B537A-3F4C-DA8E-1F76-80BD4FEE358F}"/>
              </a:ext>
            </a:extLst>
          </p:cNvPr>
          <p:cNvSpPr/>
          <p:nvPr/>
        </p:nvSpPr>
        <p:spPr>
          <a:xfrm>
            <a:off x="7086377" y="197914"/>
            <a:ext cx="1805940" cy="871028"/>
          </a:xfrm>
          <a:prstGeom prst="rect">
            <a:avLst/>
          </a:prstGeom>
          <a:noFill/>
          <a:ln>
            <a:solidFill>
              <a:srgbClr val="F133D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39274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DC3899-6D78-E511-4D9F-FCB2FF02BD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0B6835-ABAC-9214-BAF1-0216848B1B24}"/>
              </a:ext>
            </a:extLst>
          </p:cNvPr>
          <p:cNvSpPr>
            <a:spLocks noGrp="1"/>
          </p:cNvSpPr>
          <p:nvPr>
            <p:ph type="title"/>
          </p:nvPr>
        </p:nvSpPr>
        <p:spPr/>
        <p:txBody>
          <a:bodyPr/>
          <a:lstStyle/>
          <a:p>
            <a:r>
              <a:rPr lang="en-US" dirty="0" err="1"/>
              <a:t>ArcPro</a:t>
            </a:r>
            <a:r>
              <a:rPr lang="en-US" dirty="0"/>
              <a:t> Results</a:t>
            </a:r>
          </a:p>
        </p:txBody>
      </p:sp>
      <p:grpSp>
        <p:nvGrpSpPr>
          <p:cNvPr id="7" name="Group 6">
            <a:extLst>
              <a:ext uri="{FF2B5EF4-FFF2-40B4-BE49-F238E27FC236}">
                <a16:creationId xmlns:a16="http://schemas.microsoft.com/office/drawing/2014/main" id="{397645E6-3A2D-238E-05C2-D68C85948D2B}"/>
              </a:ext>
            </a:extLst>
          </p:cNvPr>
          <p:cNvGrpSpPr/>
          <p:nvPr/>
        </p:nvGrpSpPr>
        <p:grpSpPr>
          <a:xfrm>
            <a:off x="58617" y="4654292"/>
            <a:ext cx="9026767" cy="489207"/>
            <a:chOff x="58617" y="4654292"/>
            <a:chExt cx="9026767" cy="489207"/>
          </a:xfrm>
        </p:grpSpPr>
        <p:sp>
          <p:nvSpPr>
            <p:cNvPr id="6" name="TextBox 5">
              <a:extLst>
                <a:ext uri="{FF2B5EF4-FFF2-40B4-BE49-F238E27FC236}">
                  <a16:creationId xmlns:a16="http://schemas.microsoft.com/office/drawing/2014/main" id="{D1285B42-3D5F-7539-7AA9-491BD03185F1}"/>
                </a:ext>
              </a:extLst>
            </p:cNvPr>
            <p:cNvSpPr txBox="1"/>
            <p:nvPr/>
          </p:nvSpPr>
          <p:spPr>
            <a:xfrm>
              <a:off x="1371600" y="4654293"/>
              <a:ext cx="7713784" cy="400110"/>
            </a:xfrm>
            <a:prstGeom prst="rect">
              <a:avLst/>
            </a:prstGeom>
            <a:solidFill>
              <a:srgbClr val="00518E"/>
            </a:solidFill>
          </p:spPr>
          <p:txBody>
            <a:bodyPr wrap="square" rtlCol="0">
              <a:spAutoFit/>
            </a:bodyPr>
            <a:lstStyle/>
            <a:p>
              <a:pPr algn="r"/>
              <a:r>
                <a:rPr lang="en-US" sz="2000" b="1" dirty="0">
                  <a:solidFill>
                    <a:schemeClr val="bg1"/>
                  </a:solidFill>
                </a:rPr>
                <a:t>LEARNING SUMMIT </a:t>
              </a:r>
              <a:r>
                <a:rPr lang="en-US" sz="2000" b="1" dirty="0">
                  <a:solidFill>
                    <a:schemeClr val="accent4">
                      <a:lumMod val="75000"/>
                    </a:schemeClr>
                  </a:solidFill>
                </a:rPr>
                <a:t>2025</a:t>
              </a:r>
            </a:p>
          </p:txBody>
        </p:sp>
        <p:pic>
          <p:nvPicPr>
            <p:cNvPr id="5" name="Graphic 4">
              <a:extLst>
                <a:ext uri="{FF2B5EF4-FFF2-40B4-BE49-F238E27FC236}">
                  <a16:creationId xmlns:a16="http://schemas.microsoft.com/office/drawing/2014/main" id="{B9BE339C-BDE7-15FC-0DA7-183D4B8FFE5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8617" y="4654292"/>
              <a:ext cx="1236784" cy="489207"/>
            </a:xfrm>
            <a:prstGeom prst="rect">
              <a:avLst/>
            </a:prstGeom>
          </p:spPr>
        </p:pic>
      </p:grpSp>
      <p:pic>
        <p:nvPicPr>
          <p:cNvPr id="8" name="Picture 7">
            <a:extLst>
              <a:ext uri="{FF2B5EF4-FFF2-40B4-BE49-F238E27FC236}">
                <a16:creationId xmlns:a16="http://schemas.microsoft.com/office/drawing/2014/main" id="{F62B6746-5F5B-F22C-47CE-5A3DDAC010B7}"/>
              </a:ext>
            </a:extLst>
          </p:cNvPr>
          <p:cNvPicPr>
            <a:picLocks noChangeAspect="1"/>
          </p:cNvPicPr>
          <p:nvPr/>
        </p:nvPicPr>
        <p:blipFill>
          <a:blip r:embed="rId4"/>
          <a:srcRect l="24580" t="37482" r="13034" b="13333"/>
          <a:stretch>
            <a:fillRect/>
          </a:stretch>
        </p:blipFill>
        <p:spPr>
          <a:xfrm>
            <a:off x="818036" y="997729"/>
            <a:ext cx="7370621" cy="3510827"/>
          </a:xfrm>
          <a:prstGeom prst="rect">
            <a:avLst/>
          </a:prstGeom>
        </p:spPr>
      </p:pic>
      <p:cxnSp>
        <p:nvCxnSpPr>
          <p:cNvPr id="10" name="Straight Connector 9">
            <a:extLst>
              <a:ext uri="{FF2B5EF4-FFF2-40B4-BE49-F238E27FC236}">
                <a16:creationId xmlns:a16="http://schemas.microsoft.com/office/drawing/2014/main" id="{2B2E99B0-350B-EBCF-5832-D0E33691DF9B}"/>
              </a:ext>
            </a:extLst>
          </p:cNvPr>
          <p:cNvCxnSpPr/>
          <p:nvPr/>
        </p:nvCxnSpPr>
        <p:spPr>
          <a:xfrm flipV="1">
            <a:off x="5663821" y="1972101"/>
            <a:ext cx="191069" cy="75063"/>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ECC1E3B-A3CE-CB80-7CBF-AC43E68F8255}"/>
              </a:ext>
            </a:extLst>
          </p:cNvPr>
          <p:cNvCxnSpPr/>
          <p:nvPr/>
        </p:nvCxnSpPr>
        <p:spPr>
          <a:xfrm flipV="1">
            <a:off x="5622878" y="3345975"/>
            <a:ext cx="191069" cy="75063"/>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6E1052A-86AB-8A46-3ACE-8006E4AD8B17}"/>
              </a:ext>
            </a:extLst>
          </p:cNvPr>
          <p:cNvCxnSpPr/>
          <p:nvPr/>
        </p:nvCxnSpPr>
        <p:spPr>
          <a:xfrm flipV="1">
            <a:off x="5663821" y="1184134"/>
            <a:ext cx="191069" cy="75063"/>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80C839C-BAA9-43A4-A0EC-390C5AF97521}"/>
              </a:ext>
            </a:extLst>
          </p:cNvPr>
          <p:cNvCxnSpPr/>
          <p:nvPr/>
        </p:nvCxnSpPr>
        <p:spPr>
          <a:xfrm flipV="1">
            <a:off x="3277738" y="2813713"/>
            <a:ext cx="191069" cy="75063"/>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BD177F3-C63A-A8E2-9FA4-B895BDE0F7AA}"/>
              </a:ext>
            </a:extLst>
          </p:cNvPr>
          <p:cNvCxnSpPr>
            <a:cxnSpLocks/>
          </p:cNvCxnSpPr>
          <p:nvPr/>
        </p:nvCxnSpPr>
        <p:spPr>
          <a:xfrm flipV="1">
            <a:off x="8047630" y="3332754"/>
            <a:ext cx="229737" cy="50752"/>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D3B719E-A7F3-B7B4-6FB1-7161CD6B8487}"/>
              </a:ext>
            </a:extLst>
          </p:cNvPr>
          <p:cNvCxnSpPr>
            <a:cxnSpLocks/>
          </p:cNvCxnSpPr>
          <p:nvPr/>
        </p:nvCxnSpPr>
        <p:spPr>
          <a:xfrm flipV="1">
            <a:off x="8047630" y="2534218"/>
            <a:ext cx="286603" cy="37532"/>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EF2903B-9CC7-8878-9F90-C49C68F1D86A}"/>
              </a:ext>
            </a:extLst>
          </p:cNvPr>
          <p:cNvCxnSpPr>
            <a:cxnSpLocks/>
          </p:cNvCxnSpPr>
          <p:nvPr/>
        </p:nvCxnSpPr>
        <p:spPr>
          <a:xfrm>
            <a:off x="8047630" y="1061669"/>
            <a:ext cx="143301" cy="159996"/>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B2F055C3-D3FF-123E-05FD-8335E9B22305}"/>
              </a:ext>
            </a:extLst>
          </p:cNvPr>
          <p:cNvCxnSpPr>
            <a:cxnSpLocks/>
          </p:cNvCxnSpPr>
          <p:nvPr/>
        </p:nvCxnSpPr>
        <p:spPr>
          <a:xfrm>
            <a:off x="8029433" y="3421038"/>
            <a:ext cx="113731" cy="202443"/>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C9C06056-A339-9185-3AAD-7992C209476F}"/>
              </a:ext>
            </a:extLst>
          </p:cNvPr>
          <p:cNvCxnSpPr>
            <a:cxnSpLocks/>
          </p:cNvCxnSpPr>
          <p:nvPr/>
        </p:nvCxnSpPr>
        <p:spPr>
          <a:xfrm>
            <a:off x="5622878" y="4374107"/>
            <a:ext cx="166049" cy="112095"/>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72C9C2EC-31C0-6D50-8D32-A6BFA0B5FB9E}"/>
              </a:ext>
            </a:extLst>
          </p:cNvPr>
          <p:cNvCxnSpPr>
            <a:cxnSpLocks/>
          </p:cNvCxnSpPr>
          <p:nvPr/>
        </p:nvCxnSpPr>
        <p:spPr>
          <a:xfrm>
            <a:off x="5663821" y="4114730"/>
            <a:ext cx="166049" cy="112095"/>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32E246E0-E2AC-C949-6495-3257BF895CB2}"/>
              </a:ext>
            </a:extLst>
          </p:cNvPr>
          <p:cNvCxnSpPr>
            <a:cxnSpLocks/>
          </p:cNvCxnSpPr>
          <p:nvPr/>
        </p:nvCxnSpPr>
        <p:spPr>
          <a:xfrm flipV="1">
            <a:off x="5718412" y="2692573"/>
            <a:ext cx="111458" cy="121140"/>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D24955F-D904-AEFD-5A6B-E5E02A44E330}"/>
              </a:ext>
            </a:extLst>
          </p:cNvPr>
          <p:cNvCxnSpPr>
            <a:cxnSpLocks/>
          </p:cNvCxnSpPr>
          <p:nvPr/>
        </p:nvCxnSpPr>
        <p:spPr>
          <a:xfrm flipV="1">
            <a:off x="3277738" y="4374107"/>
            <a:ext cx="191069" cy="112095"/>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57F4F60-3F25-03E9-A3D7-5711FC631ACE}"/>
              </a:ext>
            </a:extLst>
          </p:cNvPr>
          <p:cNvCxnSpPr>
            <a:cxnSpLocks/>
          </p:cNvCxnSpPr>
          <p:nvPr/>
        </p:nvCxnSpPr>
        <p:spPr>
          <a:xfrm flipV="1">
            <a:off x="1028132" y="4226825"/>
            <a:ext cx="95535" cy="196412"/>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2D4E8AA9-CE3A-B31A-6F24-32D5F876434E}"/>
              </a:ext>
            </a:extLst>
          </p:cNvPr>
          <p:cNvCxnSpPr>
            <a:cxnSpLocks/>
          </p:cNvCxnSpPr>
          <p:nvPr/>
        </p:nvCxnSpPr>
        <p:spPr>
          <a:xfrm flipV="1">
            <a:off x="3277738" y="949574"/>
            <a:ext cx="191069" cy="60360"/>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90B42A3C-228C-BD5B-0871-1ECF553CFEF3}"/>
              </a:ext>
            </a:extLst>
          </p:cNvPr>
          <p:cNvCxnSpPr>
            <a:cxnSpLocks/>
          </p:cNvCxnSpPr>
          <p:nvPr/>
        </p:nvCxnSpPr>
        <p:spPr>
          <a:xfrm>
            <a:off x="3302758" y="1743681"/>
            <a:ext cx="166049" cy="51000"/>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340058D-DAD4-2730-BA5E-5AAC2B237A15}"/>
              </a:ext>
            </a:extLst>
          </p:cNvPr>
          <p:cNvCxnSpPr>
            <a:cxnSpLocks/>
          </p:cNvCxnSpPr>
          <p:nvPr/>
        </p:nvCxnSpPr>
        <p:spPr>
          <a:xfrm>
            <a:off x="955343" y="2813713"/>
            <a:ext cx="120556" cy="63031"/>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5077AD4-AA0A-B59C-3BA1-E77F6E1D8D0E}"/>
              </a:ext>
            </a:extLst>
          </p:cNvPr>
          <p:cNvCxnSpPr>
            <a:cxnSpLocks/>
          </p:cNvCxnSpPr>
          <p:nvPr/>
        </p:nvCxnSpPr>
        <p:spPr>
          <a:xfrm flipV="1">
            <a:off x="1028132" y="2632003"/>
            <a:ext cx="95535" cy="219241"/>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87DC14F5-DA51-FC9C-C9AF-DF271027431A}"/>
              </a:ext>
            </a:extLst>
          </p:cNvPr>
          <p:cNvCxnSpPr>
            <a:cxnSpLocks/>
          </p:cNvCxnSpPr>
          <p:nvPr/>
        </p:nvCxnSpPr>
        <p:spPr>
          <a:xfrm>
            <a:off x="5854890" y="1061669"/>
            <a:ext cx="61414" cy="122465"/>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4CEC2904-B443-F622-63B1-D34EE14E52FD}"/>
              </a:ext>
            </a:extLst>
          </p:cNvPr>
          <p:cNvCxnSpPr>
            <a:cxnSpLocks/>
          </p:cNvCxnSpPr>
          <p:nvPr/>
        </p:nvCxnSpPr>
        <p:spPr>
          <a:xfrm flipV="1">
            <a:off x="3373272" y="4133245"/>
            <a:ext cx="116006" cy="60681"/>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1F07FC68-DC31-9729-6E5F-7F2852274A20}"/>
              </a:ext>
            </a:extLst>
          </p:cNvPr>
          <p:cNvCxnSpPr>
            <a:cxnSpLocks/>
          </p:cNvCxnSpPr>
          <p:nvPr/>
        </p:nvCxnSpPr>
        <p:spPr>
          <a:xfrm>
            <a:off x="899614" y="3466211"/>
            <a:ext cx="101222" cy="157270"/>
          </a:xfrm>
          <a:prstGeom prst="line">
            <a:avLst/>
          </a:prstGeom>
          <a:ln w="1905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12838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9A3C2-71D1-87A2-BC9B-FFF571C14486}"/>
              </a:ext>
            </a:extLst>
          </p:cNvPr>
          <p:cNvSpPr>
            <a:spLocks noGrp="1"/>
          </p:cNvSpPr>
          <p:nvPr>
            <p:ph type="title"/>
          </p:nvPr>
        </p:nvSpPr>
        <p:spPr/>
        <p:txBody>
          <a:bodyPr/>
          <a:lstStyle/>
          <a:p>
            <a:r>
              <a:rPr lang="en-US" dirty="0"/>
              <a:t>So Why Not Use </a:t>
            </a:r>
            <a:r>
              <a:rPr lang="en-US" dirty="0" err="1"/>
              <a:t>ArcPro</a:t>
            </a:r>
            <a:r>
              <a:rPr lang="en-US" dirty="0"/>
              <a:t>?</a:t>
            </a:r>
          </a:p>
        </p:txBody>
      </p:sp>
      <p:sp>
        <p:nvSpPr>
          <p:cNvPr id="3" name="Text Placeholder 2">
            <a:extLst>
              <a:ext uri="{FF2B5EF4-FFF2-40B4-BE49-F238E27FC236}">
                <a16:creationId xmlns:a16="http://schemas.microsoft.com/office/drawing/2014/main" id="{B5E17226-3A1E-2D63-9634-123283204D67}"/>
              </a:ext>
            </a:extLst>
          </p:cNvPr>
          <p:cNvSpPr>
            <a:spLocks noGrp="1"/>
          </p:cNvSpPr>
          <p:nvPr>
            <p:ph type="body" idx="1"/>
          </p:nvPr>
        </p:nvSpPr>
        <p:spPr>
          <a:xfrm>
            <a:off x="4686605" y="1601403"/>
            <a:ext cx="4421992" cy="1940694"/>
          </a:xfrm>
        </p:spPr>
        <p:txBody>
          <a:bodyPr/>
          <a:lstStyle/>
          <a:p>
            <a:r>
              <a:rPr lang="en-US" dirty="0"/>
              <a:t>Spatial joins produce errors</a:t>
            </a:r>
          </a:p>
          <a:p>
            <a:r>
              <a:rPr lang="en-US" dirty="0"/>
              <a:t>Directionality of transects</a:t>
            </a:r>
          </a:p>
          <a:p>
            <a:r>
              <a:rPr lang="en-US" dirty="0"/>
              <a:t>Directionality of attributes</a:t>
            </a:r>
          </a:p>
          <a:p>
            <a:r>
              <a:rPr lang="en-US" dirty="0"/>
              <a:t>Dependency on </a:t>
            </a:r>
            <a:r>
              <a:rPr lang="en-US" dirty="0" err="1"/>
              <a:t>ArcPro</a:t>
            </a:r>
            <a:endParaRPr lang="en-US" dirty="0"/>
          </a:p>
        </p:txBody>
      </p:sp>
      <p:pic>
        <p:nvPicPr>
          <p:cNvPr id="7" name="Picture 6" descr="A person running with a briefcase. he is wearing a suit and tie, and is being held back by giant rubber bands as he runs forward.">
            <a:extLst>
              <a:ext uri="{FF2B5EF4-FFF2-40B4-BE49-F238E27FC236}">
                <a16:creationId xmlns:a16="http://schemas.microsoft.com/office/drawing/2014/main" id="{C036B5E7-AC2E-A3DA-5E70-6D797178BE5C}"/>
              </a:ext>
            </a:extLst>
          </p:cNvPr>
          <p:cNvPicPr>
            <a:picLocks noChangeAspect="1"/>
          </p:cNvPicPr>
          <p:nvPr/>
        </p:nvPicPr>
        <p:blipFill>
          <a:blip r:embed="rId2">
            <a:clrChange>
              <a:clrFrom>
                <a:srgbClr val="FFFFFF"/>
              </a:clrFrom>
              <a:clrTo>
                <a:srgbClr val="FFFFFF">
                  <a:alpha val="0"/>
                </a:srgbClr>
              </a:clrTo>
            </a:clrChange>
          </a:blip>
          <a:srcRect l="10437" t="5998" r="8333" b="6866"/>
          <a:stretch>
            <a:fillRect/>
          </a:stretch>
        </p:blipFill>
        <p:spPr>
          <a:xfrm>
            <a:off x="225011" y="1143000"/>
            <a:ext cx="4461594" cy="3192780"/>
          </a:xfrm>
          <a:prstGeom prst="rect">
            <a:avLst/>
          </a:prstGeom>
        </p:spPr>
      </p:pic>
    </p:spTree>
    <p:extLst>
      <p:ext uri="{BB962C8B-B14F-4D97-AF65-F5344CB8AC3E}">
        <p14:creationId xmlns:p14="http://schemas.microsoft.com/office/powerpoint/2010/main" val="205473540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1697</TotalTime>
  <Words>1362</Words>
  <Application>Microsoft Office PowerPoint</Application>
  <PresentationFormat>On-screen Show (16:9)</PresentationFormat>
  <Paragraphs>180</Paragraphs>
  <Slides>17</Slides>
  <Notes>5</Notes>
  <HiddenSlides>0</HiddenSlides>
  <MMClips>0</MMClips>
  <ScaleCrop>false</ScaleCrop>
  <HeadingPairs>
    <vt:vector size="8" baseType="variant">
      <vt:variant>
        <vt:lpstr>Fonts Used</vt:lpstr>
      </vt:variant>
      <vt:variant>
        <vt:i4>1</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0" baseType="lpstr">
      <vt:lpstr>Arial</vt:lpstr>
      <vt:lpstr>Simple Light</vt:lpstr>
      <vt:lpstr>Image</vt:lpstr>
      <vt:lpstr>PowerPoint Presentation</vt:lpstr>
      <vt:lpstr>Meet the Team</vt:lpstr>
      <vt:lpstr>PowerPoint Presentation</vt:lpstr>
      <vt:lpstr>What is Right of Way?</vt:lpstr>
      <vt:lpstr>Why Do This Project?</vt:lpstr>
      <vt:lpstr>PowerPoint Presentation</vt:lpstr>
      <vt:lpstr>ArcPro Method</vt:lpstr>
      <vt:lpstr>ArcPro Results</vt:lpstr>
      <vt:lpstr>So Why Not Use ArcPro?</vt:lpstr>
      <vt:lpstr>Why Python?</vt:lpstr>
      <vt:lpstr>Python Method (High Level)</vt:lpstr>
      <vt:lpstr>Python Method  (Detail)</vt:lpstr>
      <vt:lpstr>Let’s Check Out the Jupyter Notebook</vt:lpstr>
      <vt:lpstr>Python Results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Romano, Maddalena</dc:creator>
  <cp:lastModifiedBy>Romano, Maddalena</cp:lastModifiedBy>
  <cp:revision>24</cp:revision>
  <dcterms:modified xsi:type="dcterms:W3CDTF">2025-10-22T15:12:00Z</dcterms:modified>
</cp:coreProperties>
</file>